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67" r:id="rId2"/>
    <p:sldId id="330" r:id="rId3"/>
    <p:sldId id="355" r:id="rId4"/>
    <p:sldId id="354" r:id="rId5"/>
    <p:sldId id="356" r:id="rId6"/>
    <p:sldId id="357" r:id="rId7"/>
    <p:sldId id="358" r:id="rId8"/>
    <p:sldId id="359" r:id="rId9"/>
    <p:sldId id="365" r:id="rId10"/>
    <p:sldId id="366" r:id="rId11"/>
    <p:sldId id="350" r:id="rId12"/>
    <p:sldId id="360" r:id="rId13"/>
    <p:sldId id="361" r:id="rId14"/>
    <p:sldId id="362" r:id="rId15"/>
    <p:sldId id="349" r:id="rId16"/>
    <p:sldId id="363" r:id="rId17"/>
    <p:sldId id="368" r:id="rId18"/>
  </p:sldIdLst>
  <p:sldSz cx="9144000" cy="6858000" type="screen4x3"/>
  <p:notesSz cx="7053263" cy="93726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FF"/>
    <a:srgbClr val="FCFCFC"/>
    <a:srgbClr val="FFFFFF"/>
    <a:srgbClr val="CC3300"/>
    <a:srgbClr val="000099"/>
    <a:srgbClr val="FDF58D"/>
    <a:srgbClr val="808080"/>
    <a:srgbClr val="E8E8E8"/>
    <a:srgbClr val="FFD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70" d="100"/>
          <a:sy n="70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6ADEE-8206-485B-B033-BBA93B5AEB76}" type="doc">
      <dgm:prSet loTypeId="urn:microsoft.com/office/officeart/2005/8/layout/vList3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95FCA26-E14E-4762-9340-A81ADF4C10E0}">
      <dgm:prSet phldrT="[ข้อความ]" custT="1"/>
      <dgm:spPr/>
      <dgm:t>
        <a:bodyPr/>
        <a:lstStyle/>
        <a:p>
          <a:pPr algn="l"/>
          <a:r>
            <a:rPr lang="th-TH" sz="2600" b="1" dirty="0" smtClean="0">
              <a:solidFill>
                <a:schemeClr val="bg1">
                  <a:lumMod val="20000"/>
                  <a:lumOff val="80000"/>
                </a:schemeClr>
              </a:solidFill>
              <a:latin typeface="TH Niramit AS" pitchFamily="2" charset="-34"/>
              <a:cs typeface="TH Niramit AS" pitchFamily="2" charset="-34"/>
            </a:rPr>
            <a:t>    </a:t>
          </a:r>
          <a:r>
            <a:rPr lang="th-TH" sz="2500" b="1" dirty="0" smtClean="0">
              <a:solidFill>
                <a:schemeClr val="bg1">
                  <a:lumMod val="20000"/>
                  <a:lumOff val="80000"/>
                </a:schemeClr>
              </a:solidFill>
              <a:latin typeface="TH Niramit AS" pitchFamily="2" charset="-34"/>
              <a:cs typeface="TH Niramit AS" pitchFamily="2" charset="-34"/>
            </a:rPr>
            <a:t>การจัดเก็บข้อมูล </a:t>
          </a:r>
          <a:r>
            <a:rPr lang="th-TH" sz="2500" b="1" dirty="0" err="1" smtClean="0">
              <a:solidFill>
                <a:schemeClr val="bg1">
                  <a:lumMod val="20000"/>
                  <a:lumOff val="80000"/>
                </a:schemeClr>
              </a:solidFill>
              <a:latin typeface="TH Niramit AS" pitchFamily="2" charset="-34"/>
              <a:cs typeface="TH Niramit AS" pitchFamily="2" charset="-34"/>
            </a:rPr>
            <a:t>จปฐ</a:t>
          </a:r>
          <a:r>
            <a:rPr lang="th-TH" sz="2500" b="1" dirty="0" smtClean="0">
              <a:solidFill>
                <a:schemeClr val="bg1">
                  <a:lumMod val="20000"/>
                  <a:lumOff val="80000"/>
                </a:schemeClr>
              </a:solidFill>
              <a:latin typeface="TH Niramit AS" pitchFamily="2" charset="-34"/>
              <a:cs typeface="TH Niramit AS" pitchFamily="2" charset="-34"/>
            </a:rPr>
            <a:t>.ครอบคลุม ครบทุกครัวเรือน                       </a:t>
          </a:r>
          <a:r>
            <a:rPr lang="th-TH" sz="2600" b="1" dirty="0" smtClean="0">
              <a:solidFill>
                <a:schemeClr val="bg1">
                  <a:lumMod val="20000"/>
                  <a:lumOff val="80000"/>
                </a:schemeClr>
              </a:solidFill>
              <a:latin typeface="TH Niramit AS" pitchFamily="2" charset="-34"/>
              <a:cs typeface="TH Niramit AS" pitchFamily="2" charset="-34"/>
            </a:rPr>
            <a:t/>
          </a:r>
          <a:br>
            <a:rPr lang="th-TH" sz="2600" b="1" dirty="0" smtClean="0">
              <a:solidFill>
                <a:schemeClr val="bg1">
                  <a:lumMod val="20000"/>
                  <a:lumOff val="80000"/>
                </a:schemeClr>
              </a:solidFill>
              <a:latin typeface="TH Niramit AS" pitchFamily="2" charset="-34"/>
              <a:cs typeface="TH Niramit AS" pitchFamily="2" charset="-34"/>
            </a:rPr>
          </a:br>
          <a:r>
            <a:rPr lang="th-TH" sz="2600" b="1" dirty="0" smtClean="0">
              <a:solidFill>
                <a:schemeClr val="bg1">
                  <a:lumMod val="20000"/>
                  <a:lumOff val="80000"/>
                </a:schemeClr>
              </a:solidFill>
              <a:latin typeface="TH Niramit AS" pitchFamily="2" charset="-34"/>
              <a:cs typeface="TH Niramit AS" pitchFamily="2" charset="-34"/>
            </a:rPr>
            <a:t>    </a:t>
          </a:r>
          <a:r>
            <a:rPr lang="th-TH" sz="2800" b="1" dirty="0" smtClean="0">
              <a:solidFill>
                <a:schemeClr val="bg1">
                  <a:lumMod val="20000"/>
                  <a:lumOff val="80000"/>
                </a:schemeClr>
              </a:solidFill>
              <a:latin typeface="TH Niramit AS" pitchFamily="2" charset="-34"/>
              <a:cs typeface="TH Niramit AS" pitchFamily="2" charset="-34"/>
            </a:rPr>
            <a:t>เกินเป้าหมายที่กรมฯกำหนด</a:t>
          </a:r>
          <a:endParaRPr lang="th-TH" sz="2800" b="1" dirty="0">
            <a:solidFill>
              <a:schemeClr val="bg1">
                <a:lumMod val="20000"/>
                <a:lumOff val="80000"/>
              </a:schemeClr>
            </a:solidFill>
            <a:latin typeface="TH Niramit AS" pitchFamily="2" charset="-34"/>
            <a:cs typeface="TH Niramit AS" pitchFamily="2" charset="-34"/>
          </a:endParaRPr>
        </a:p>
      </dgm:t>
    </dgm:pt>
    <dgm:pt modelId="{9E4862CA-87C6-46E3-A339-2F8EFF3E4486}" type="parTrans" cxnId="{7B8521D5-94A9-40D8-BD10-9BB256FAD919}">
      <dgm:prSet/>
      <dgm:spPr/>
      <dgm:t>
        <a:bodyPr/>
        <a:lstStyle/>
        <a:p>
          <a:endParaRPr lang="th-TH"/>
        </a:p>
      </dgm:t>
    </dgm:pt>
    <dgm:pt modelId="{AA3A029E-654B-43A0-A0D1-4F08C6761F95}" type="sibTrans" cxnId="{7B8521D5-94A9-40D8-BD10-9BB256FAD919}">
      <dgm:prSet/>
      <dgm:spPr/>
      <dgm:t>
        <a:bodyPr/>
        <a:lstStyle/>
        <a:p>
          <a:endParaRPr lang="th-TH"/>
        </a:p>
      </dgm:t>
    </dgm:pt>
    <dgm:pt modelId="{2774C5BC-764F-47F1-9753-B2BF2E8F4BA3}">
      <dgm:prSet phldrT="[ข้อความ]" custT="1"/>
      <dgm:spPr/>
      <dgm:t>
        <a:bodyPr/>
        <a:lstStyle/>
        <a:p>
          <a:pPr algn="l"/>
          <a:r>
            <a:rPr lang="th-TH" sz="2800" b="1" dirty="0" smtClean="0">
              <a:solidFill>
                <a:schemeClr val="bg1">
                  <a:lumMod val="20000"/>
                  <a:lumOff val="80000"/>
                </a:schemeClr>
              </a:solidFill>
              <a:latin typeface="TH Niramit AS" pitchFamily="2" charset="-34"/>
              <a:cs typeface="TH Niramit AS" pitchFamily="2" charset="-34"/>
            </a:rPr>
            <a:t>    ข้อมูล </a:t>
          </a:r>
          <a:r>
            <a:rPr lang="th-TH" sz="2800" b="1" dirty="0" err="1" smtClean="0">
              <a:solidFill>
                <a:schemeClr val="bg1">
                  <a:lumMod val="20000"/>
                  <a:lumOff val="80000"/>
                </a:schemeClr>
              </a:solidFill>
              <a:latin typeface="TH Niramit AS" pitchFamily="2" charset="-34"/>
              <a:cs typeface="TH Niramit AS" pitchFamily="2" charset="-34"/>
            </a:rPr>
            <a:t>จปฐ</a:t>
          </a:r>
          <a:r>
            <a:rPr lang="th-TH" sz="2800" b="1" dirty="0" smtClean="0">
              <a:solidFill>
                <a:schemeClr val="bg1">
                  <a:lumMod val="20000"/>
                  <a:lumOff val="80000"/>
                </a:schemeClr>
              </a:solidFill>
              <a:latin typeface="TH Niramit AS" pitchFamily="2" charset="-34"/>
              <a:cs typeface="TH Niramit AS" pitchFamily="2" charset="-34"/>
            </a:rPr>
            <a:t>. มีความถูกต้อง มีความน่าเชื่อถือได้</a:t>
          </a:r>
          <a:endParaRPr lang="th-TH" sz="2800" b="1" dirty="0">
            <a:solidFill>
              <a:schemeClr val="bg1">
                <a:lumMod val="20000"/>
                <a:lumOff val="80000"/>
              </a:schemeClr>
            </a:solidFill>
            <a:latin typeface="TH Niramit AS" pitchFamily="2" charset="-34"/>
            <a:cs typeface="TH Niramit AS" pitchFamily="2" charset="-34"/>
          </a:endParaRPr>
        </a:p>
      </dgm:t>
    </dgm:pt>
    <dgm:pt modelId="{BF9C1024-76C0-4DF5-84FC-6D10743C4F9E}" type="parTrans" cxnId="{F91DB4C0-55B6-4FE6-BCE3-9213614965A4}">
      <dgm:prSet/>
      <dgm:spPr/>
      <dgm:t>
        <a:bodyPr/>
        <a:lstStyle/>
        <a:p>
          <a:endParaRPr lang="th-TH"/>
        </a:p>
      </dgm:t>
    </dgm:pt>
    <dgm:pt modelId="{8F039354-C1CA-4B1B-B4F2-29826E0EE37D}" type="sibTrans" cxnId="{F91DB4C0-55B6-4FE6-BCE3-9213614965A4}">
      <dgm:prSet/>
      <dgm:spPr/>
      <dgm:t>
        <a:bodyPr/>
        <a:lstStyle/>
        <a:p>
          <a:endParaRPr lang="th-TH"/>
        </a:p>
      </dgm:t>
    </dgm:pt>
    <dgm:pt modelId="{5A43AE82-CBCC-4A0E-BB0F-91BBB1384C8E}">
      <dgm:prSet phldrT="[ข้อความ]" custT="1"/>
      <dgm:spPr/>
      <dgm:t>
        <a:bodyPr/>
        <a:lstStyle/>
        <a:p>
          <a:pPr algn="l"/>
          <a:r>
            <a:rPr lang="th-TH" sz="3200" b="1" dirty="0" smtClean="0">
              <a:solidFill>
                <a:schemeClr val="bg1">
                  <a:lumMod val="20000"/>
                  <a:lumOff val="80000"/>
                </a:schemeClr>
              </a:solidFill>
              <a:latin typeface="TH Niramit AS" pitchFamily="2" charset="-34"/>
              <a:cs typeface="TH Niramit AS" pitchFamily="2" charset="-34"/>
            </a:rPr>
            <a:t>   ส่งข้อมูลให้กรมฯ ก่อนกำหนดและถูกต้อง</a:t>
          </a:r>
          <a:endParaRPr lang="th-TH" sz="3200" b="1" dirty="0">
            <a:solidFill>
              <a:schemeClr val="bg1">
                <a:lumMod val="20000"/>
                <a:lumOff val="80000"/>
              </a:schemeClr>
            </a:solidFill>
            <a:latin typeface="TH Niramit AS" pitchFamily="2" charset="-34"/>
            <a:cs typeface="TH Niramit AS" pitchFamily="2" charset="-34"/>
          </a:endParaRPr>
        </a:p>
      </dgm:t>
    </dgm:pt>
    <dgm:pt modelId="{8F7E3E8F-2532-4A1A-BC8C-4273E335C3ED}" type="parTrans" cxnId="{8057C25D-571B-49BB-8691-5B45927450F8}">
      <dgm:prSet/>
      <dgm:spPr/>
      <dgm:t>
        <a:bodyPr/>
        <a:lstStyle/>
        <a:p>
          <a:endParaRPr lang="th-TH"/>
        </a:p>
      </dgm:t>
    </dgm:pt>
    <dgm:pt modelId="{C65F6326-22CC-4871-9CA6-996E2A4B8D8A}" type="sibTrans" cxnId="{8057C25D-571B-49BB-8691-5B45927450F8}">
      <dgm:prSet/>
      <dgm:spPr/>
      <dgm:t>
        <a:bodyPr/>
        <a:lstStyle/>
        <a:p>
          <a:endParaRPr lang="th-TH"/>
        </a:p>
      </dgm:t>
    </dgm:pt>
    <dgm:pt modelId="{71A3E271-11C2-449F-AC29-5E27CDFBB12A}">
      <dgm:prSet phldrT="[ข้อความ]" custT="1"/>
      <dgm:spPr/>
      <dgm:t>
        <a:bodyPr/>
        <a:lstStyle/>
        <a:p>
          <a:pPr algn="l"/>
          <a:r>
            <a:rPr lang="th-TH" sz="2800" b="1" dirty="0" smtClean="0">
              <a:latin typeface="TH Niramit AS" pitchFamily="2" charset="-34"/>
              <a:cs typeface="TH Niramit AS" pitchFamily="2" charset="-34"/>
            </a:rPr>
            <a:t>    </a:t>
          </a:r>
          <a:r>
            <a:rPr lang="th-TH" sz="2800" b="1" dirty="0" smtClean="0">
              <a:solidFill>
                <a:schemeClr val="bg1">
                  <a:lumMod val="20000"/>
                  <a:lumOff val="80000"/>
                </a:schemeClr>
              </a:solidFill>
              <a:latin typeface="TH Niramit AS" pitchFamily="2" charset="-34"/>
              <a:cs typeface="TH Niramit AS" pitchFamily="2" charset="-34"/>
            </a:rPr>
            <a:t>ประหยัดงบประมาณกรมฯ โดยประสานของบฯจาก </a:t>
          </a:r>
          <a:r>
            <a:rPr lang="th-TH" sz="2800" b="1" dirty="0" err="1" smtClean="0">
              <a:solidFill>
                <a:schemeClr val="bg1">
                  <a:lumMod val="20000"/>
                  <a:lumOff val="80000"/>
                </a:schemeClr>
              </a:solidFill>
              <a:latin typeface="TH Niramit AS" pitchFamily="2" charset="-34"/>
              <a:cs typeface="TH Niramit AS" pitchFamily="2" charset="-34"/>
            </a:rPr>
            <a:t>อปท</a:t>
          </a:r>
          <a:r>
            <a:rPr lang="th-TH" sz="2800" b="1" dirty="0" smtClean="0">
              <a:solidFill>
                <a:schemeClr val="bg1">
                  <a:lumMod val="20000"/>
                  <a:lumOff val="80000"/>
                </a:schemeClr>
              </a:solidFill>
              <a:latin typeface="TH Niramit AS" pitchFamily="2" charset="-34"/>
              <a:cs typeface="TH Niramit AS" pitchFamily="2" charset="-34"/>
            </a:rPr>
            <a:t>. </a:t>
          </a:r>
          <a:endParaRPr lang="th-TH" sz="2800" b="1" dirty="0">
            <a:solidFill>
              <a:schemeClr val="bg1">
                <a:lumMod val="20000"/>
                <a:lumOff val="80000"/>
              </a:schemeClr>
            </a:solidFill>
            <a:latin typeface="TH Niramit AS" pitchFamily="2" charset="-34"/>
            <a:cs typeface="TH Niramit AS" pitchFamily="2" charset="-34"/>
          </a:endParaRPr>
        </a:p>
      </dgm:t>
    </dgm:pt>
    <dgm:pt modelId="{9E8A3F6D-905A-4710-BA78-BE96FFA8B178}" type="parTrans" cxnId="{66A910A8-1D9B-4F2D-BD84-50821B74C2CA}">
      <dgm:prSet/>
      <dgm:spPr/>
      <dgm:t>
        <a:bodyPr/>
        <a:lstStyle/>
        <a:p>
          <a:endParaRPr lang="th-TH"/>
        </a:p>
      </dgm:t>
    </dgm:pt>
    <dgm:pt modelId="{F44DD4A2-0CA2-4EEE-A9B0-DEAD9499829A}" type="sibTrans" cxnId="{66A910A8-1D9B-4F2D-BD84-50821B74C2CA}">
      <dgm:prSet/>
      <dgm:spPr/>
      <dgm:t>
        <a:bodyPr/>
        <a:lstStyle/>
        <a:p>
          <a:endParaRPr lang="th-TH"/>
        </a:p>
      </dgm:t>
    </dgm:pt>
    <dgm:pt modelId="{A4CE5B9A-14A9-4400-84C6-6B7FFBE5640C}">
      <dgm:prSet phldrT="[ข้อความ]" custT="1"/>
      <dgm:spPr/>
      <dgm:t>
        <a:bodyPr/>
        <a:lstStyle/>
        <a:p>
          <a:pPr algn="l"/>
          <a:r>
            <a:rPr lang="th-TH" sz="2000" b="1" dirty="0" smtClean="0">
              <a:solidFill>
                <a:schemeClr val="bg1">
                  <a:lumMod val="20000"/>
                  <a:lumOff val="80000"/>
                </a:schemeClr>
              </a:solidFill>
              <a:latin typeface="TH Niramit AS" pitchFamily="2" charset="-34"/>
              <a:cs typeface="TH Niramit AS" pitchFamily="2" charset="-34"/>
            </a:rPr>
            <a:t>     </a:t>
          </a:r>
          <a:r>
            <a:rPr lang="th-TH" sz="2200" b="1" dirty="0" smtClean="0">
              <a:solidFill>
                <a:schemeClr val="bg1">
                  <a:lumMod val="20000"/>
                  <a:lumOff val="80000"/>
                </a:schemeClr>
              </a:solidFill>
              <a:latin typeface="TH Niramit AS" pitchFamily="2" charset="-34"/>
              <a:cs typeface="TH Niramit AS" pitchFamily="2" charset="-34"/>
            </a:rPr>
            <a:t>หน่วยงานเจ้าภาพตามตัวชี้วัด </a:t>
          </a:r>
          <a:r>
            <a:rPr lang="th-TH" sz="2200" b="1" dirty="0" err="1" smtClean="0">
              <a:solidFill>
                <a:schemeClr val="bg1">
                  <a:lumMod val="20000"/>
                  <a:lumOff val="80000"/>
                </a:schemeClr>
              </a:solidFill>
              <a:latin typeface="TH Niramit AS" pitchFamily="2" charset="-34"/>
              <a:cs typeface="TH Niramit AS" pitchFamily="2" charset="-34"/>
            </a:rPr>
            <a:t>จปฐ</a:t>
          </a:r>
          <a:r>
            <a:rPr lang="th-TH" sz="2200" b="1" dirty="0" smtClean="0">
              <a:solidFill>
                <a:schemeClr val="bg1">
                  <a:lumMod val="20000"/>
                  <a:lumOff val="80000"/>
                </a:schemeClr>
              </a:solidFill>
              <a:latin typeface="TH Niramit AS" pitchFamily="2" charset="-34"/>
              <a:cs typeface="TH Niramit AS" pitchFamily="2" charset="-34"/>
            </a:rPr>
            <a:t>. ให้ความร่วมมือในการจัดเก็บและนำข้อมูลไป     </a:t>
          </a:r>
          <a:br>
            <a:rPr lang="th-TH" sz="2200" b="1" dirty="0" smtClean="0">
              <a:solidFill>
                <a:schemeClr val="bg1">
                  <a:lumMod val="20000"/>
                  <a:lumOff val="80000"/>
                </a:schemeClr>
              </a:solidFill>
              <a:latin typeface="TH Niramit AS" pitchFamily="2" charset="-34"/>
              <a:cs typeface="TH Niramit AS" pitchFamily="2" charset="-34"/>
            </a:rPr>
          </a:br>
          <a:r>
            <a:rPr lang="th-TH" sz="2200" b="1" dirty="0" smtClean="0">
              <a:solidFill>
                <a:schemeClr val="bg1">
                  <a:lumMod val="20000"/>
                  <a:lumOff val="80000"/>
                </a:schemeClr>
              </a:solidFill>
              <a:latin typeface="TH Niramit AS" pitchFamily="2" charset="-34"/>
              <a:cs typeface="TH Niramit AS" pitchFamily="2" charset="-34"/>
            </a:rPr>
            <a:t>     ใช้ประโยชน์ในการแก้ไขปัญหา</a:t>
          </a:r>
          <a:endParaRPr lang="th-TH" sz="2200" b="1" dirty="0">
            <a:solidFill>
              <a:schemeClr val="bg1">
                <a:lumMod val="20000"/>
                <a:lumOff val="80000"/>
              </a:schemeClr>
            </a:solidFill>
            <a:latin typeface="TH Niramit AS" pitchFamily="2" charset="-34"/>
            <a:cs typeface="TH Niramit AS" pitchFamily="2" charset="-34"/>
          </a:endParaRPr>
        </a:p>
      </dgm:t>
    </dgm:pt>
    <dgm:pt modelId="{ED8EDE19-6DEE-43A8-AD70-2BFA9A2D2364}" type="parTrans" cxnId="{17DACAE2-99A1-4F27-B7FB-8BEC195AF36D}">
      <dgm:prSet/>
      <dgm:spPr/>
      <dgm:t>
        <a:bodyPr/>
        <a:lstStyle/>
        <a:p>
          <a:endParaRPr lang="th-TH"/>
        </a:p>
      </dgm:t>
    </dgm:pt>
    <dgm:pt modelId="{B7EA8435-1D22-47D6-91C9-FC9325492A78}" type="sibTrans" cxnId="{17DACAE2-99A1-4F27-B7FB-8BEC195AF36D}">
      <dgm:prSet/>
      <dgm:spPr/>
      <dgm:t>
        <a:bodyPr/>
        <a:lstStyle/>
        <a:p>
          <a:endParaRPr lang="th-TH"/>
        </a:p>
      </dgm:t>
    </dgm:pt>
    <dgm:pt modelId="{54B0672E-EE64-418C-8635-7C9D214AD565}">
      <dgm:prSet phldrT="[ข้อความ]" custT="1"/>
      <dgm:spPr/>
      <dgm:t>
        <a:bodyPr/>
        <a:lstStyle/>
        <a:p>
          <a:pPr algn="l"/>
          <a:endParaRPr lang="th-TH" sz="2400" b="1" dirty="0">
            <a:solidFill>
              <a:schemeClr val="bg1">
                <a:lumMod val="20000"/>
                <a:lumOff val="80000"/>
              </a:schemeClr>
            </a:solidFill>
            <a:latin typeface="TH Niramit AS" pitchFamily="2" charset="-34"/>
            <a:cs typeface="TH Niramit AS" pitchFamily="2" charset="-34"/>
          </a:endParaRPr>
        </a:p>
      </dgm:t>
    </dgm:pt>
    <dgm:pt modelId="{607468D4-C470-4EE9-9584-C72264B3B732}" type="parTrans" cxnId="{44571F44-2F23-4489-B03E-5B44809D8BA3}">
      <dgm:prSet/>
      <dgm:spPr/>
      <dgm:t>
        <a:bodyPr/>
        <a:lstStyle/>
        <a:p>
          <a:endParaRPr lang="th-TH"/>
        </a:p>
      </dgm:t>
    </dgm:pt>
    <dgm:pt modelId="{6D8FD501-76EC-4642-BB9E-254FFC07B888}" type="sibTrans" cxnId="{44571F44-2F23-4489-B03E-5B44809D8BA3}">
      <dgm:prSet/>
      <dgm:spPr/>
      <dgm:t>
        <a:bodyPr/>
        <a:lstStyle/>
        <a:p>
          <a:endParaRPr lang="th-TH"/>
        </a:p>
      </dgm:t>
    </dgm:pt>
    <dgm:pt modelId="{871F0565-0161-4A69-8F9D-04E2D2F3249B}" type="pres">
      <dgm:prSet presAssocID="{8F06ADEE-8206-485B-B033-BBA93B5AEB7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0DE2DF5C-0921-4AAA-A06D-01874BC92692}" type="pres">
      <dgm:prSet presAssocID="{D95FCA26-E14E-4762-9340-A81ADF4C10E0}" presName="composite" presStyleCnt="0"/>
      <dgm:spPr/>
      <dgm:t>
        <a:bodyPr/>
        <a:lstStyle/>
        <a:p>
          <a:endParaRPr lang="th-TH"/>
        </a:p>
      </dgm:t>
    </dgm:pt>
    <dgm:pt modelId="{01E9B499-2000-41AE-BD15-69B653F8CC78}" type="pres">
      <dgm:prSet presAssocID="{D95FCA26-E14E-4762-9340-A81ADF4C10E0}" presName="imgShp" presStyleLbl="fgImgPlace1" presStyleIdx="0" presStyleCnt="5" custLinFactNeighborX="-93379"/>
      <dgm:spPr>
        <a:solidFill>
          <a:schemeClr val="bg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th-TH"/>
        </a:p>
      </dgm:t>
    </dgm:pt>
    <dgm:pt modelId="{FADFC291-4525-42A5-B725-527017B3D814}" type="pres">
      <dgm:prSet presAssocID="{D95FCA26-E14E-4762-9340-A81ADF4C10E0}" presName="txShp" presStyleLbl="node1" presStyleIdx="0" presStyleCnt="5" custScaleX="13297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0D826E4-EA2B-46B9-8C37-EFA564DFE059}" type="pres">
      <dgm:prSet presAssocID="{AA3A029E-654B-43A0-A0D1-4F08C6761F95}" presName="spacing" presStyleCnt="0"/>
      <dgm:spPr/>
      <dgm:t>
        <a:bodyPr/>
        <a:lstStyle/>
        <a:p>
          <a:endParaRPr lang="th-TH"/>
        </a:p>
      </dgm:t>
    </dgm:pt>
    <dgm:pt modelId="{B879BBB4-5287-4CAE-AAED-1D026692807A}" type="pres">
      <dgm:prSet presAssocID="{2774C5BC-764F-47F1-9753-B2BF2E8F4BA3}" presName="composite" presStyleCnt="0"/>
      <dgm:spPr/>
      <dgm:t>
        <a:bodyPr/>
        <a:lstStyle/>
        <a:p>
          <a:endParaRPr lang="th-TH"/>
        </a:p>
      </dgm:t>
    </dgm:pt>
    <dgm:pt modelId="{A5835943-8464-481C-A5B2-CE68670462CB}" type="pres">
      <dgm:prSet presAssocID="{2774C5BC-764F-47F1-9753-B2BF2E8F4BA3}" presName="imgShp" presStyleLbl="fgImgPlace1" presStyleIdx="1" presStyleCnt="5" custLinFactNeighborX="-93379"/>
      <dgm:spPr>
        <a:solidFill>
          <a:schemeClr val="bg1">
            <a:lumMod val="20000"/>
            <a:lumOff val="80000"/>
          </a:schemeClr>
        </a:solidFill>
        <a:ln cmpd="sng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th-TH"/>
        </a:p>
      </dgm:t>
    </dgm:pt>
    <dgm:pt modelId="{C7A6A0F4-AA40-446A-8843-78669110234B}" type="pres">
      <dgm:prSet presAssocID="{2774C5BC-764F-47F1-9753-B2BF2E8F4BA3}" presName="txShp" presStyleLbl="node1" presStyleIdx="1" presStyleCnt="5" custScaleX="13418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E16634B-FD9F-42DD-BBD6-D0AC8753A001}" type="pres">
      <dgm:prSet presAssocID="{8F039354-C1CA-4B1B-B4F2-29826E0EE37D}" presName="spacing" presStyleCnt="0"/>
      <dgm:spPr/>
      <dgm:t>
        <a:bodyPr/>
        <a:lstStyle/>
        <a:p>
          <a:endParaRPr lang="th-TH"/>
        </a:p>
      </dgm:t>
    </dgm:pt>
    <dgm:pt modelId="{0EC8E71A-3F91-4597-A2F6-8038D263C287}" type="pres">
      <dgm:prSet presAssocID="{A4CE5B9A-14A9-4400-84C6-6B7FFBE5640C}" presName="composite" presStyleCnt="0"/>
      <dgm:spPr/>
    </dgm:pt>
    <dgm:pt modelId="{D309CEEE-A892-4DE9-B951-6FB9DCB09104}" type="pres">
      <dgm:prSet presAssocID="{A4CE5B9A-14A9-4400-84C6-6B7FFBE5640C}" presName="imgShp" presStyleLbl="fgImgPlace1" presStyleIdx="2" presStyleCnt="5" custLinFactNeighborX="-96628" custLinFactNeighborY="1238"/>
      <dgm:spPr>
        <a:solidFill>
          <a:schemeClr val="bg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endParaRPr lang="th-TH"/>
        </a:p>
      </dgm:t>
    </dgm:pt>
    <dgm:pt modelId="{B35957D8-8790-4344-9FBC-F0DBE9EC80D8}" type="pres">
      <dgm:prSet presAssocID="{A4CE5B9A-14A9-4400-84C6-6B7FFBE5640C}" presName="txShp" presStyleLbl="node1" presStyleIdx="2" presStyleCnt="5" custScaleX="13418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009463F-E7F4-4A3E-89CD-C5D61B69D13F}" type="pres">
      <dgm:prSet presAssocID="{B7EA8435-1D22-47D6-91C9-FC9325492A78}" presName="spacing" presStyleCnt="0"/>
      <dgm:spPr/>
    </dgm:pt>
    <dgm:pt modelId="{304117CC-DEBD-49A7-A2AA-3F3C2C6E2E89}" type="pres">
      <dgm:prSet presAssocID="{71A3E271-11C2-449F-AC29-5E27CDFBB12A}" presName="composite" presStyleCnt="0"/>
      <dgm:spPr/>
      <dgm:t>
        <a:bodyPr/>
        <a:lstStyle/>
        <a:p>
          <a:endParaRPr lang="th-TH"/>
        </a:p>
      </dgm:t>
    </dgm:pt>
    <dgm:pt modelId="{2135AD02-D3B4-4390-B0E3-CC8948C9270D}" type="pres">
      <dgm:prSet presAssocID="{71A3E271-11C2-449F-AC29-5E27CDFBB12A}" presName="imgShp" presStyleLbl="fgImgPlace1" presStyleIdx="3" presStyleCnt="5" custLinFactNeighborX="-93379"/>
      <dgm:spPr>
        <a:solidFill>
          <a:schemeClr val="bg1">
            <a:lumMod val="20000"/>
            <a:lumOff val="80000"/>
          </a:schemeClr>
        </a:solidFill>
        <a:ln cmpd="sng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th-TH"/>
        </a:p>
      </dgm:t>
    </dgm:pt>
    <dgm:pt modelId="{BAAE0BD3-53C8-4F33-8B6B-577952D3D836}" type="pres">
      <dgm:prSet presAssocID="{71A3E271-11C2-449F-AC29-5E27CDFBB12A}" presName="txShp" presStyleLbl="node1" presStyleIdx="3" presStyleCnt="5" custScaleX="13418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C6C54F3-D3AB-4DB8-BE93-09F5BCDCACF4}" type="pres">
      <dgm:prSet presAssocID="{F44DD4A2-0CA2-4EEE-A9B0-DEAD9499829A}" presName="spacing" presStyleCnt="0"/>
      <dgm:spPr/>
    </dgm:pt>
    <dgm:pt modelId="{B2641108-E6C2-479B-9181-62F8866003E2}" type="pres">
      <dgm:prSet presAssocID="{5A43AE82-CBCC-4A0E-BB0F-91BBB1384C8E}" presName="composite" presStyleCnt="0"/>
      <dgm:spPr/>
      <dgm:t>
        <a:bodyPr/>
        <a:lstStyle/>
        <a:p>
          <a:endParaRPr lang="th-TH"/>
        </a:p>
      </dgm:t>
    </dgm:pt>
    <dgm:pt modelId="{40F01C85-6DD3-4FDE-95C7-0D27716C32EB}" type="pres">
      <dgm:prSet presAssocID="{5A43AE82-CBCC-4A0E-BB0F-91BBB1384C8E}" presName="imgShp" presStyleLbl="fgImgPlace1" presStyleIdx="4" presStyleCnt="5" custLinFactNeighborX="-93379"/>
      <dgm:spPr>
        <a:solidFill>
          <a:schemeClr val="bg1">
            <a:lumMod val="20000"/>
            <a:lumOff val="80000"/>
          </a:schemeClr>
        </a:solidFill>
        <a:ln cmpd="sng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th-TH"/>
        </a:p>
      </dgm:t>
    </dgm:pt>
    <dgm:pt modelId="{ADD7D66E-C451-4414-B929-BED2F55D1937}" type="pres">
      <dgm:prSet presAssocID="{5A43AE82-CBCC-4A0E-BB0F-91BBB1384C8E}" presName="txShp" presStyleLbl="node1" presStyleIdx="4" presStyleCnt="5" custScaleX="13418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CEC7A1C-AC3B-4E5F-B8D6-93BE0C0D60CD}" type="presOf" srcId="{71A3E271-11C2-449F-AC29-5E27CDFBB12A}" destId="{BAAE0BD3-53C8-4F33-8B6B-577952D3D836}" srcOrd="0" destOrd="0" presId="urn:microsoft.com/office/officeart/2005/8/layout/vList3#1"/>
    <dgm:cxn modelId="{25A98E7A-659B-4752-B5C3-2D728E0EBC75}" type="presOf" srcId="{D95FCA26-E14E-4762-9340-A81ADF4C10E0}" destId="{FADFC291-4525-42A5-B725-527017B3D814}" srcOrd="0" destOrd="0" presId="urn:microsoft.com/office/officeart/2005/8/layout/vList3#1"/>
    <dgm:cxn modelId="{8057C25D-571B-49BB-8691-5B45927450F8}" srcId="{8F06ADEE-8206-485B-B033-BBA93B5AEB76}" destId="{5A43AE82-CBCC-4A0E-BB0F-91BBB1384C8E}" srcOrd="4" destOrd="0" parTransId="{8F7E3E8F-2532-4A1A-BC8C-4273E335C3ED}" sibTransId="{C65F6326-22CC-4871-9CA6-996E2A4B8D8A}"/>
    <dgm:cxn modelId="{F91DB4C0-55B6-4FE6-BCE3-9213614965A4}" srcId="{8F06ADEE-8206-485B-B033-BBA93B5AEB76}" destId="{2774C5BC-764F-47F1-9753-B2BF2E8F4BA3}" srcOrd="1" destOrd="0" parTransId="{BF9C1024-76C0-4DF5-84FC-6D10743C4F9E}" sibTransId="{8F039354-C1CA-4B1B-B4F2-29826E0EE37D}"/>
    <dgm:cxn modelId="{46649EF1-EB29-428D-B513-F12B8C54A6FB}" type="presOf" srcId="{2774C5BC-764F-47F1-9753-B2BF2E8F4BA3}" destId="{C7A6A0F4-AA40-446A-8843-78669110234B}" srcOrd="0" destOrd="0" presId="urn:microsoft.com/office/officeart/2005/8/layout/vList3#1"/>
    <dgm:cxn modelId="{20F555F4-E016-4A45-B61C-F3145A8A3298}" type="presOf" srcId="{A4CE5B9A-14A9-4400-84C6-6B7FFBE5640C}" destId="{B35957D8-8790-4344-9FBC-F0DBE9EC80D8}" srcOrd="0" destOrd="0" presId="urn:microsoft.com/office/officeart/2005/8/layout/vList3#1"/>
    <dgm:cxn modelId="{44571F44-2F23-4489-B03E-5B44809D8BA3}" srcId="{A4CE5B9A-14A9-4400-84C6-6B7FFBE5640C}" destId="{54B0672E-EE64-418C-8635-7C9D214AD565}" srcOrd="0" destOrd="0" parTransId="{607468D4-C470-4EE9-9584-C72264B3B732}" sibTransId="{6D8FD501-76EC-4642-BB9E-254FFC07B888}"/>
    <dgm:cxn modelId="{85A2285C-2B04-44DD-B1DA-29BB54D772D6}" type="presOf" srcId="{8F06ADEE-8206-485B-B033-BBA93B5AEB76}" destId="{871F0565-0161-4A69-8F9D-04E2D2F3249B}" srcOrd="0" destOrd="0" presId="urn:microsoft.com/office/officeart/2005/8/layout/vList3#1"/>
    <dgm:cxn modelId="{C4222957-5B3F-4E88-8E12-1A4EE058CC20}" type="presOf" srcId="{5A43AE82-CBCC-4A0E-BB0F-91BBB1384C8E}" destId="{ADD7D66E-C451-4414-B929-BED2F55D1937}" srcOrd="0" destOrd="0" presId="urn:microsoft.com/office/officeart/2005/8/layout/vList3#1"/>
    <dgm:cxn modelId="{8D9FA554-00F7-479E-8E84-107CF0F90087}" type="presOf" srcId="{54B0672E-EE64-418C-8635-7C9D214AD565}" destId="{B35957D8-8790-4344-9FBC-F0DBE9EC80D8}" srcOrd="0" destOrd="1" presId="urn:microsoft.com/office/officeart/2005/8/layout/vList3#1"/>
    <dgm:cxn modelId="{17DACAE2-99A1-4F27-B7FB-8BEC195AF36D}" srcId="{8F06ADEE-8206-485B-B033-BBA93B5AEB76}" destId="{A4CE5B9A-14A9-4400-84C6-6B7FFBE5640C}" srcOrd="2" destOrd="0" parTransId="{ED8EDE19-6DEE-43A8-AD70-2BFA9A2D2364}" sibTransId="{B7EA8435-1D22-47D6-91C9-FC9325492A78}"/>
    <dgm:cxn modelId="{66A910A8-1D9B-4F2D-BD84-50821B74C2CA}" srcId="{8F06ADEE-8206-485B-B033-BBA93B5AEB76}" destId="{71A3E271-11C2-449F-AC29-5E27CDFBB12A}" srcOrd="3" destOrd="0" parTransId="{9E8A3F6D-905A-4710-BA78-BE96FFA8B178}" sibTransId="{F44DD4A2-0CA2-4EEE-A9B0-DEAD9499829A}"/>
    <dgm:cxn modelId="{7B8521D5-94A9-40D8-BD10-9BB256FAD919}" srcId="{8F06ADEE-8206-485B-B033-BBA93B5AEB76}" destId="{D95FCA26-E14E-4762-9340-A81ADF4C10E0}" srcOrd="0" destOrd="0" parTransId="{9E4862CA-87C6-46E3-A339-2F8EFF3E4486}" sibTransId="{AA3A029E-654B-43A0-A0D1-4F08C6761F95}"/>
    <dgm:cxn modelId="{4904664F-C8CC-4F2A-9530-D7E448EC53F1}" type="presParOf" srcId="{871F0565-0161-4A69-8F9D-04E2D2F3249B}" destId="{0DE2DF5C-0921-4AAA-A06D-01874BC92692}" srcOrd="0" destOrd="0" presId="urn:microsoft.com/office/officeart/2005/8/layout/vList3#1"/>
    <dgm:cxn modelId="{986EF1AA-29FF-4C9B-8440-B19643F2FE53}" type="presParOf" srcId="{0DE2DF5C-0921-4AAA-A06D-01874BC92692}" destId="{01E9B499-2000-41AE-BD15-69B653F8CC78}" srcOrd="0" destOrd="0" presId="urn:microsoft.com/office/officeart/2005/8/layout/vList3#1"/>
    <dgm:cxn modelId="{DDD0D76F-04C3-4D2C-B587-24CC39EBDEE6}" type="presParOf" srcId="{0DE2DF5C-0921-4AAA-A06D-01874BC92692}" destId="{FADFC291-4525-42A5-B725-527017B3D814}" srcOrd="1" destOrd="0" presId="urn:microsoft.com/office/officeart/2005/8/layout/vList3#1"/>
    <dgm:cxn modelId="{1B9B3783-4FFE-4F35-9600-30BCF36E4EEB}" type="presParOf" srcId="{871F0565-0161-4A69-8F9D-04E2D2F3249B}" destId="{70D826E4-EA2B-46B9-8C37-EFA564DFE059}" srcOrd="1" destOrd="0" presId="urn:microsoft.com/office/officeart/2005/8/layout/vList3#1"/>
    <dgm:cxn modelId="{76F73052-E3F0-4A41-93DE-7F410FD51F2C}" type="presParOf" srcId="{871F0565-0161-4A69-8F9D-04E2D2F3249B}" destId="{B879BBB4-5287-4CAE-AAED-1D026692807A}" srcOrd="2" destOrd="0" presId="urn:microsoft.com/office/officeart/2005/8/layout/vList3#1"/>
    <dgm:cxn modelId="{105294D0-EACC-4380-A48E-1BF05AB83FF9}" type="presParOf" srcId="{B879BBB4-5287-4CAE-AAED-1D026692807A}" destId="{A5835943-8464-481C-A5B2-CE68670462CB}" srcOrd="0" destOrd="0" presId="urn:microsoft.com/office/officeart/2005/8/layout/vList3#1"/>
    <dgm:cxn modelId="{04E0F88B-94E8-4E97-965A-FFF0B34E8F05}" type="presParOf" srcId="{B879BBB4-5287-4CAE-AAED-1D026692807A}" destId="{C7A6A0F4-AA40-446A-8843-78669110234B}" srcOrd="1" destOrd="0" presId="urn:microsoft.com/office/officeart/2005/8/layout/vList3#1"/>
    <dgm:cxn modelId="{F48BF6AA-C63B-4A39-820A-D4F837CDBFC1}" type="presParOf" srcId="{871F0565-0161-4A69-8F9D-04E2D2F3249B}" destId="{9E16634B-FD9F-42DD-BBD6-D0AC8753A001}" srcOrd="3" destOrd="0" presId="urn:microsoft.com/office/officeart/2005/8/layout/vList3#1"/>
    <dgm:cxn modelId="{C75C936D-683B-4BB7-8033-B351F2616090}" type="presParOf" srcId="{871F0565-0161-4A69-8F9D-04E2D2F3249B}" destId="{0EC8E71A-3F91-4597-A2F6-8038D263C287}" srcOrd="4" destOrd="0" presId="urn:microsoft.com/office/officeart/2005/8/layout/vList3#1"/>
    <dgm:cxn modelId="{053CD287-3D07-434D-BCF3-22804687D2B5}" type="presParOf" srcId="{0EC8E71A-3F91-4597-A2F6-8038D263C287}" destId="{D309CEEE-A892-4DE9-B951-6FB9DCB09104}" srcOrd="0" destOrd="0" presId="urn:microsoft.com/office/officeart/2005/8/layout/vList3#1"/>
    <dgm:cxn modelId="{12869CA0-E00F-47C4-A521-918D582F2D30}" type="presParOf" srcId="{0EC8E71A-3F91-4597-A2F6-8038D263C287}" destId="{B35957D8-8790-4344-9FBC-F0DBE9EC80D8}" srcOrd="1" destOrd="0" presId="urn:microsoft.com/office/officeart/2005/8/layout/vList3#1"/>
    <dgm:cxn modelId="{DC66EBA6-9594-4803-BE23-DB65DFBF719D}" type="presParOf" srcId="{871F0565-0161-4A69-8F9D-04E2D2F3249B}" destId="{5009463F-E7F4-4A3E-89CD-C5D61B69D13F}" srcOrd="5" destOrd="0" presId="urn:microsoft.com/office/officeart/2005/8/layout/vList3#1"/>
    <dgm:cxn modelId="{E3A961B4-2D3B-46C2-8FC2-F57F3EBBB92E}" type="presParOf" srcId="{871F0565-0161-4A69-8F9D-04E2D2F3249B}" destId="{304117CC-DEBD-49A7-A2AA-3F3C2C6E2E89}" srcOrd="6" destOrd="0" presId="urn:microsoft.com/office/officeart/2005/8/layout/vList3#1"/>
    <dgm:cxn modelId="{591D7F17-D74B-4F15-A88D-F853A2C7C8C6}" type="presParOf" srcId="{304117CC-DEBD-49A7-A2AA-3F3C2C6E2E89}" destId="{2135AD02-D3B4-4390-B0E3-CC8948C9270D}" srcOrd="0" destOrd="0" presId="urn:microsoft.com/office/officeart/2005/8/layout/vList3#1"/>
    <dgm:cxn modelId="{5B5B3F94-F5B5-4168-AE20-152EE973799B}" type="presParOf" srcId="{304117CC-DEBD-49A7-A2AA-3F3C2C6E2E89}" destId="{BAAE0BD3-53C8-4F33-8B6B-577952D3D836}" srcOrd="1" destOrd="0" presId="urn:microsoft.com/office/officeart/2005/8/layout/vList3#1"/>
    <dgm:cxn modelId="{4C10AF66-17CA-4682-900F-74AE2E073246}" type="presParOf" srcId="{871F0565-0161-4A69-8F9D-04E2D2F3249B}" destId="{BC6C54F3-D3AB-4DB8-BE93-09F5BCDCACF4}" srcOrd="7" destOrd="0" presId="urn:microsoft.com/office/officeart/2005/8/layout/vList3#1"/>
    <dgm:cxn modelId="{FAF2DD5A-2603-410B-9D03-76191A9CA424}" type="presParOf" srcId="{871F0565-0161-4A69-8F9D-04E2D2F3249B}" destId="{B2641108-E6C2-479B-9181-62F8866003E2}" srcOrd="8" destOrd="0" presId="urn:microsoft.com/office/officeart/2005/8/layout/vList3#1"/>
    <dgm:cxn modelId="{06C21741-B13C-406B-9EF9-53FB825E9B12}" type="presParOf" srcId="{B2641108-E6C2-479B-9181-62F8866003E2}" destId="{40F01C85-6DD3-4FDE-95C7-0D27716C32EB}" srcOrd="0" destOrd="0" presId="urn:microsoft.com/office/officeart/2005/8/layout/vList3#1"/>
    <dgm:cxn modelId="{96535EEC-FFA0-4E2F-BBCD-D15B4F8E6A11}" type="presParOf" srcId="{B2641108-E6C2-479B-9181-62F8866003E2}" destId="{ADD7D66E-C451-4414-B929-BED2F55D193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C26058-326F-4C6E-9C0E-21C0A7D7A1A9}" type="doc">
      <dgm:prSet loTypeId="urn:microsoft.com/office/officeart/2005/8/layout/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th-TH"/>
        </a:p>
      </dgm:t>
    </dgm:pt>
    <dgm:pt modelId="{35456FAD-9C5A-4953-95FE-DDF9BF4D1A13}">
      <dgm:prSet phldrT="[ข้อความ]" custT="1"/>
      <dgm:spPr/>
      <dgm:t>
        <a:bodyPr/>
        <a:lstStyle/>
        <a:p>
          <a:r>
            <a:rPr lang="th-TH" sz="3600" b="1" dirty="0" smtClean="0">
              <a:solidFill>
                <a:schemeClr val="bg1">
                  <a:lumMod val="20000"/>
                  <a:lumOff val="80000"/>
                </a:schemeClr>
              </a:solidFill>
              <a:latin typeface="TH Niramit AS" pitchFamily="2" charset="-34"/>
              <a:cs typeface="TH Niramit AS" pitchFamily="2" charset="-34"/>
            </a:rPr>
            <a:t>มีข้อมูล </a:t>
          </a:r>
          <a:r>
            <a:rPr lang="th-TH" sz="3600" b="1" dirty="0" err="1" smtClean="0">
              <a:solidFill>
                <a:schemeClr val="bg1">
                  <a:lumMod val="20000"/>
                  <a:lumOff val="80000"/>
                </a:schemeClr>
              </a:solidFill>
              <a:latin typeface="TH Niramit AS" pitchFamily="2" charset="-34"/>
              <a:cs typeface="TH Niramit AS" pitchFamily="2" charset="-34"/>
            </a:rPr>
            <a:t>จปฐ</a:t>
          </a:r>
          <a:r>
            <a:rPr lang="th-TH" sz="3600" b="1" dirty="0" smtClean="0">
              <a:solidFill>
                <a:schemeClr val="bg1">
                  <a:lumMod val="20000"/>
                  <a:lumOff val="80000"/>
                </a:schemeClr>
              </a:solidFill>
              <a:latin typeface="TH Niramit AS" pitchFamily="2" charset="-34"/>
              <a:cs typeface="TH Niramit AS" pitchFamily="2" charset="-34"/>
            </a:rPr>
            <a:t>. ที่มีคุณภาพ ถูกต้อง ครบถ้วนทุกครัวเรือน  </a:t>
          </a:r>
          <a:endParaRPr lang="th-TH" sz="3600" b="1" dirty="0">
            <a:solidFill>
              <a:schemeClr val="bg1">
                <a:lumMod val="20000"/>
                <a:lumOff val="80000"/>
              </a:schemeClr>
            </a:solidFill>
            <a:latin typeface="TH Niramit AS" pitchFamily="2" charset="-34"/>
            <a:cs typeface="TH Niramit AS" pitchFamily="2" charset="-34"/>
          </a:endParaRPr>
        </a:p>
      </dgm:t>
    </dgm:pt>
    <dgm:pt modelId="{8D8049B8-8776-42A4-ADA6-3AFB67F28A76}" type="parTrans" cxnId="{15A1FB2C-51A5-4952-ACE0-CE94283E174B}">
      <dgm:prSet/>
      <dgm:spPr/>
      <dgm:t>
        <a:bodyPr/>
        <a:lstStyle/>
        <a:p>
          <a:endParaRPr lang="th-TH"/>
        </a:p>
      </dgm:t>
    </dgm:pt>
    <dgm:pt modelId="{755773C2-5B88-4F2A-A56C-42D9946725B9}" type="sibTrans" cxnId="{15A1FB2C-51A5-4952-ACE0-CE94283E174B}">
      <dgm:prSet/>
      <dgm:spPr/>
      <dgm:t>
        <a:bodyPr/>
        <a:lstStyle/>
        <a:p>
          <a:endParaRPr lang="th-TH"/>
        </a:p>
      </dgm:t>
    </dgm:pt>
    <dgm:pt modelId="{64D5302F-6EF2-4A79-8B94-25AC84F263DD}">
      <dgm:prSet phldrT="[ข้อความ]" custT="1"/>
      <dgm:spPr/>
      <dgm:t>
        <a:bodyPr/>
        <a:lstStyle/>
        <a:p>
          <a:r>
            <a:rPr lang="th-TH" sz="2800" b="1" dirty="0" smtClean="0">
              <a:solidFill>
                <a:schemeClr val="bg1">
                  <a:lumMod val="20000"/>
                  <a:lumOff val="80000"/>
                </a:schemeClr>
              </a:solidFill>
              <a:latin typeface="TH Niramit AS" pitchFamily="2" charset="-34"/>
              <a:cs typeface="TH Niramit AS" pitchFamily="2" charset="-34"/>
            </a:rPr>
            <a:t>ภาคีการพัฒนา ภาครัฐ เอกชน องค์กรปกครองส่วนท้องถิ่น นำข้อมูล </a:t>
          </a:r>
          <a:r>
            <a:rPr lang="th-TH" sz="2800" b="1" dirty="0" err="1" smtClean="0">
              <a:solidFill>
                <a:schemeClr val="bg1">
                  <a:lumMod val="20000"/>
                  <a:lumOff val="80000"/>
                </a:schemeClr>
              </a:solidFill>
              <a:latin typeface="TH Niramit AS" pitchFamily="2" charset="-34"/>
              <a:cs typeface="TH Niramit AS" pitchFamily="2" charset="-34"/>
            </a:rPr>
            <a:t>จปฐ</a:t>
          </a:r>
          <a:r>
            <a:rPr lang="th-TH" sz="2800" b="1" dirty="0" smtClean="0">
              <a:solidFill>
                <a:schemeClr val="bg1">
                  <a:lumMod val="20000"/>
                  <a:lumOff val="80000"/>
                </a:schemeClr>
              </a:solidFill>
              <a:latin typeface="TH Niramit AS" pitchFamily="2" charset="-34"/>
              <a:cs typeface="TH Niramit AS" pitchFamily="2" charset="-34"/>
            </a:rPr>
            <a:t>.ไปใช้ในการวางแผนพัฒนาชุมชน 2,178 ชุมชน ส่วนราชการนำไปใช้ประโยชน์ 50 หน่วยงาน</a:t>
          </a:r>
          <a:endParaRPr lang="th-TH" sz="2800" b="1" dirty="0">
            <a:solidFill>
              <a:schemeClr val="bg1">
                <a:lumMod val="20000"/>
                <a:lumOff val="80000"/>
              </a:schemeClr>
            </a:solidFill>
            <a:latin typeface="TH Niramit AS" pitchFamily="2" charset="-34"/>
            <a:cs typeface="TH Niramit AS" pitchFamily="2" charset="-34"/>
          </a:endParaRPr>
        </a:p>
      </dgm:t>
    </dgm:pt>
    <dgm:pt modelId="{7A588680-B0A6-44AA-B384-21409AB8BC5F}" type="parTrans" cxnId="{4CA78A9F-B22A-4841-A1B3-F553ECDF5337}">
      <dgm:prSet/>
      <dgm:spPr/>
      <dgm:t>
        <a:bodyPr/>
        <a:lstStyle/>
        <a:p>
          <a:endParaRPr lang="th-TH"/>
        </a:p>
      </dgm:t>
    </dgm:pt>
    <dgm:pt modelId="{AAC07DB6-5D80-4BE9-8B6B-756349E3E409}" type="sibTrans" cxnId="{4CA78A9F-B22A-4841-A1B3-F553ECDF5337}">
      <dgm:prSet/>
      <dgm:spPr/>
      <dgm:t>
        <a:bodyPr/>
        <a:lstStyle/>
        <a:p>
          <a:endParaRPr lang="th-TH"/>
        </a:p>
      </dgm:t>
    </dgm:pt>
    <dgm:pt modelId="{3C096D2A-69C7-456C-AA6B-2618A317468F}">
      <dgm:prSet phldrT="[ข้อความ]"/>
      <dgm:spPr/>
      <dgm:t>
        <a:bodyPr/>
        <a:lstStyle/>
        <a:p>
          <a:endParaRPr lang="th-TH" dirty="0"/>
        </a:p>
      </dgm:t>
    </dgm:pt>
    <dgm:pt modelId="{CE38238E-3B3C-4C2B-9A7E-E3F19B4137DE}" type="parTrans" cxnId="{D948E1A4-158F-4FB7-8959-54803195A322}">
      <dgm:prSet/>
      <dgm:spPr/>
      <dgm:t>
        <a:bodyPr/>
        <a:lstStyle/>
        <a:p>
          <a:endParaRPr lang="th-TH"/>
        </a:p>
      </dgm:t>
    </dgm:pt>
    <dgm:pt modelId="{471F94FF-7DDA-495E-8249-60F6889DF1A2}" type="sibTrans" cxnId="{D948E1A4-158F-4FB7-8959-54803195A322}">
      <dgm:prSet/>
      <dgm:spPr/>
      <dgm:t>
        <a:bodyPr/>
        <a:lstStyle/>
        <a:p>
          <a:endParaRPr lang="th-TH"/>
        </a:p>
      </dgm:t>
    </dgm:pt>
    <dgm:pt modelId="{632B409F-E226-4DCE-BD30-7998999B50F4}" type="pres">
      <dgm:prSet presAssocID="{4EC26058-326F-4C6E-9C0E-21C0A7D7A1A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717D79A-7D0B-4775-9C62-18D0EFA34363}" type="pres">
      <dgm:prSet presAssocID="{35456FAD-9C5A-4953-95FE-DDF9BF4D1A13}" presName="parentLin" presStyleCnt="0"/>
      <dgm:spPr/>
    </dgm:pt>
    <dgm:pt modelId="{1F6511B0-99EB-4E5E-9632-CDC9679A03AA}" type="pres">
      <dgm:prSet presAssocID="{35456FAD-9C5A-4953-95FE-DDF9BF4D1A13}" presName="parentLeftMargin" presStyleLbl="node1" presStyleIdx="0" presStyleCnt="2"/>
      <dgm:spPr/>
      <dgm:t>
        <a:bodyPr/>
        <a:lstStyle/>
        <a:p>
          <a:endParaRPr lang="th-TH"/>
        </a:p>
      </dgm:t>
    </dgm:pt>
    <dgm:pt modelId="{31334463-149C-4924-AD0D-2F5F9D8EC8DA}" type="pres">
      <dgm:prSet presAssocID="{35456FAD-9C5A-4953-95FE-DDF9BF4D1A13}" presName="parentText" presStyleLbl="node1" presStyleIdx="0" presStyleCnt="2" custScaleX="129820" custScaleY="13866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B8DC109-32B8-4338-9229-F8676CF1A682}" type="pres">
      <dgm:prSet presAssocID="{35456FAD-9C5A-4953-95FE-DDF9BF4D1A13}" presName="negativeSpace" presStyleCnt="0"/>
      <dgm:spPr/>
    </dgm:pt>
    <dgm:pt modelId="{857F641D-C80E-41BB-AB1B-CE6712E4352C}" type="pres">
      <dgm:prSet presAssocID="{35456FAD-9C5A-4953-95FE-DDF9BF4D1A13}" presName="childText" presStyleLbl="conFgAcc1" presStyleIdx="0" presStyleCnt="2">
        <dgm:presLayoutVars>
          <dgm:bulletEnabled val="1"/>
        </dgm:presLayoutVars>
      </dgm:prSet>
      <dgm:spPr/>
    </dgm:pt>
    <dgm:pt modelId="{EE9AF89B-5BD5-49AD-A6BE-68DD8B54F757}" type="pres">
      <dgm:prSet presAssocID="{755773C2-5B88-4F2A-A56C-42D9946725B9}" presName="spaceBetweenRectangles" presStyleCnt="0"/>
      <dgm:spPr/>
    </dgm:pt>
    <dgm:pt modelId="{93FC4D08-DA40-4EC2-B91A-88289B4ACA4A}" type="pres">
      <dgm:prSet presAssocID="{64D5302F-6EF2-4A79-8B94-25AC84F263DD}" presName="parentLin" presStyleCnt="0"/>
      <dgm:spPr/>
    </dgm:pt>
    <dgm:pt modelId="{00D82C62-1093-4CD0-AC68-C85AC973A3B3}" type="pres">
      <dgm:prSet presAssocID="{64D5302F-6EF2-4A79-8B94-25AC84F263DD}" presName="parentLeftMargin" presStyleLbl="node1" presStyleIdx="0" presStyleCnt="2"/>
      <dgm:spPr/>
      <dgm:t>
        <a:bodyPr/>
        <a:lstStyle/>
        <a:p>
          <a:endParaRPr lang="th-TH"/>
        </a:p>
      </dgm:t>
    </dgm:pt>
    <dgm:pt modelId="{040BCD71-B88E-4B62-8228-F8D5E7F9422C}" type="pres">
      <dgm:prSet presAssocID="{64D5302F-6EF2-4A79-8B94-25AC84F263DD}" presName="parentText" presStyleLbl="node1" presStyleIdx="1" presStyleCnt="2" custScaleX="127954" custScaleY="20845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EF7E80D-F71C-4347-B3A5-F4440653E54C}" type="pres">
      <dgm:prSet presAssocID="{64D5302F-6EF2-4A79-8B94-25AC84F263DD}" presName="negativeSpace" presStyleCnt="0"/>
      <dgm:spPr/>
    </dgm:pt>
    <dgm:pt modelId="{16B1913B-72EA-4A2F-8E82-30E1F0985D23}" type="pres">
      <dgm:prSet presAssocID="{64D5302F-6EF2-4A79-8B94-25AC84F263DD}" presName="childText" presStyleLbl="conFgAcc1" presStyleIdx="1" presStyleCnt="2" custLinFactNeighborX="-9151" custLinFactNeighborY="484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61A3D03-2B52-4058-89DF-D4137D686C38}" type="presOf" srcId="{64D5302F-6EF2-4A79-8B94-25AC84F263DD}" destId="{040BCD71-B88E-4B62-8228-F8D5E7F9422C}" srcOrd="1" destOrd="0" presId="urn:microsoft.com/office/officeart/2005/8/layout/list1"/>
    <dgm:cxn modelId="{D948E1A4-158F-4FB7-8959-54803195A322}" srcId="{64D5302F-6EF2-4A79-8B94-25AC84F263DD}" destId="{3C096D2A-69C7-456C-AA6B-2618A317468F}" srcOrd="0" destOrd="0" parTransId="{CE38238E-3B3C-4C2B-9A7E-E3F19B4137DE}" sibTransId="{471F94FF-7DDA-495E-8249-60F6889DF1A2}"/>
    <dgm:cxn modelId="{7FC67903-EC5A-4EB1-BCA9-028C74E017B5}" type="presOf" srcId="{35456FAD-9C5A-4953-95FE-DDF9BF4D1A13}" destId="{1F6511B0-99EB-4E5E-9632-CDC9679A03AA}" srcOrd="0" destOrd="0" presId="urn:microsoft.com/office/officeart/2005/8/layout/list1"/>
    <dgm:cxn modelId="{15A1FB2C-51A5-4952-ACE0-CE94283E174B}" srcId="{4EC26058-326F-4C6E-9C0E-21C0A7D7A1A9}" destId="{35456FAD-9C5A-4953-95FE-DDF9BF4D1A13}" srcOrd="0" destOrd="0" parTransId="{8D8049B8-8776-42A4-ADA6-3AFB67F28A76}" sibTransId="{755773C2-5B88-4F2A-A56C-42D9946725B9}"/>
    <dgm:cxn modelId="{4CA78A9F-B22A-4841-A1B3-F553ECDF5337}" srcId="{4EC26058-326F-4C6E-9C0E-21C0A7D7A1A9}" destId="{64D5302F-6EF2-4A79-8B94-25AC84F263DD}" srcOrd="1" destOrd="0" parTransId="{7A588680-B0A6-44AA-B384-21409AB8BC5F}" sibTransId="{AAC07DB6-5D80-4BE9-8B6B-756349E3E409}"/>
    <dgm:cxn modelId="{3BB7CCA3-469F-4E90-A1D2-3846E29B050B}" type="presOf" srcId="{64D5302F-6EF2-4A79-8B94-25AC84F263DD}" destId="{00D82C62-1093-4CD0-AC68-C85AC973A3B3}" srcOrd="0" destOrd="0" presId="urn:microsoft.com/office/officeart/2005/8/layout/list1"/>
    <dgm:cxn modelId="{0CA5D05F-B519-48F3-89E3-95E70814E7D0}" type="presOf" srcId="{4EC26058-326F-4C6E-9C0E-21C0A7D7A1A9}" destId="{632B409F-E226-4DCE-BD30-7998999B50F4}" srcOrd="0" destOrd="0" presId="urn:microsoft.com/office/officeart/2005/8/layout/list1"/>
    <dgm:cxn modelId="{48AE070E-9FDA-4A59-B95F-23AA8EB636C1}" type="presOf" srcId="{3C096D2A-69C7-456C-AA6B-2618A317468F}" destId="{16B1913B-72EA-4A2F-8E82-30E1F0985D23}" srcOrd="0" destOrd="0" presId="urn:microsoft.com/office/officeart/2005/8/layout/list1"/>
    <dgm:cxn modelId="{DB71AC5B-E367-465E-BFA5-D87E7951FDA8}" type="presOf" srcId="{35456FAD-9C5A-4953-95FE-DDF9BF4D1A13}" destId="{31334463-149C-4924-AD0D-2F5F9D8EC8DA}" srcOrd="1" destOrd="0" presId="urn:microsoft.com/office/officeart/2005/8/layout/list1"/>
    <dgm:cxn modelId="{D0D15265-90C2-4294-83DE-B9C431668E13}" type="presParOf" srcId="{632B409F-E226-4DCE-BD30-7998999B50F4}" destId="{A717D79A-7D0B-4775-9C62-18D0EFA34363}" srcOrd="0" destOrd="0" presId="urn:microsoft.com/office/officeart/2005/8/layout/list1"/>
    <dgm:cxn modelId="{2AA00909-1E6D-4914-8484-8E3718B309DA}" type="presParOf" srcId="{A717D79A-7D0B-4775-9C62-18D0EFA34363}" destId="{1F6511B0-99EB-4E5E-9632-CDC9679A03AA}" srcOrd="0" destOrd="0" presId="urn:microsoft.com/office/officeart/2005/8/layout/list1"/>
    <dgm:cxn modelId="{B7B3AE17-9FEA-4DDA-B438-7953AE7F1873}" type="presParOf" srcId="{A717D79A-7D0B-4775-9C62-18D0EFA34363}" destId="{31334463-149C-4924-AD0D-2F5F9D8EC8DA}" srcOrd="1" destOrd="0" presId="urn:microsoft.com/office/officeart/2005/8/layout/list1"/>
    <dgm:cxn modelId="{0387B12B-714F-4F6F-80D3-A37A5DF983D0}" type="presParOf" srcId="{632B409F-E226-4DCE-BD30-7998999B50F4}" destId="{9B8DC109-32B8-4338-9229-F8676CF1A682}" srcOrd="1" destOrd="0" presId="urn:microsoft.com/office/officeart/2005/8/layout/list1"/>
    <dgm:cxn modelId="{17870C43-B8EF-4872-87A5-18665A7DD133}" type="presParOf" srcId="{632B409F-E226-4DCE-BD30-7998999B50F4}" destId="{857F641D-C80E-41BB-AB1B-CE6712E4352C}" srcOrd="2" destOrd="0" presId="urn:microsoft.com/office/officeart/2005/8/layout/list1"/>
    <dgm:cxn modelId="{E7D25A06-BAFE-487C-813B-D4360B3DF0CF}" type="presParOf" srcId="{632B409F-E226-4DCE-BD30-7998999B50F4}" destId="{EE9AF89B-5BD5-49AD-A6BE-68DD8B54F757}" srcOrd="3" destOrd="0" presId="urn:microsoft.com/office/officeart/2005/8/layout/list1"/>
    <dgm:cxn modelId="{A19BF5FE-2FA5-4784-A47C-8FFF59DF038B}" type="presParOf" srcId="{632B409F-E226-4DCE-BD30-7998999B50F4}" destId="{93FC4D08-DA40-4EC2-B91A-88289B4ACA4A}" srcOrd="4" destOrd="0" presId="urn:microsoft.com/office/officeart/2005/8/layout/list1"/>
    <dgm:cxn modelId="{5E94F008-F310-4BD7-88B0-9DBC4E25A2F9}" type="presParOf" srcId="{93FC4D08-DA40-4EC2-B91A-88289B4ACA4A}" destId="{00D82C62-1093-4CD0-AC68-C85AC973A3B3}" srcOrd="0" destOrd="0" presId="urn:microsoft.com/office/officeart/2005/8/layout/list1"/>
    <dgm:cxn modelId="{114F58C6-B6B3-428F-81F1-B83EF0E7779C}" type="presParOf" srcId="{93FC4D08-DA40-4EC2-B91A-88289B4ACA4A}" destId="{040BCD71-B88E-4B62-8228-F8D5E7F9422C}" srcOrd="1" destOrd="0" presId="urn:microsoft.com/office/officeart/2005/8/layout/list1"/>
    <dgm:cxn modelId="{50841B13-CD27-4369-A1B1-645F1E51FBB1}" type="presParOf" srcId="{632B409F-E226-4DCE-BD30-7998999B50F4}" destId="{AEF7E80D-F71C-4347-B3A5-F4440653E54C}" srcOrd="5" destOrd="0" presId="urn:microsoft.com/office/officeart/2005/8/layout/list1"/>
    <dgm:cxn modelId="{75DE7588-7C83-4074-B66C-745E4DEEF273}" type="presParOf" srcId="{632B409F-E226-4DCE-BD30-7998999B50F4}" destId="{16B1913B-72EA-4A2F-8E82-30E1F0985D2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C26058-326F-4C6E-9C0E-21C0A7D7A1A9}" type="doc">
      <dgm:prSet loTypeId="urn:microsoft.com/office/officeart/2005/8/layout/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th-TH"/>
        </a:p>
      </dgm:t>
    </dgm:pt>
    <dgm:pt modelId="{35456FAD-9C5A-4953-95FE-DDF9BF4D1A13}">
      <dgm:prSet phldrT="[ข้อความ]" custT="1"/>
      <dgm:spPr/>
      <dgm:t>
        <a:bodyPr/>
        <a:lstStyle/>
        <a:p>
          <a:r>
            <a:rPr lang="th-TH" sz="2800" b="1" dirty="0" smtClean="0">
              <a:solidFill>
                <a:schemeClr val="bg1">
                  <a:lumMod val="20000"/>
                  <a:lumOff val="80000"/>
                </a:schemeClr>
              </a:solidFill>
              <a:latin typeface="TH Niramit AS" pitchFamily="2" charset="-34"/>
              <a:cs typeface="TH Niramit AS" pitchFamily="2" charset="-34"/>
            </a:rPr>
            <a:t>จังหวัดขอนแก่นมีฐานข้อมูล จำนวนมาก เนื่องจากเป็นจังหวัดที่มีขนาดใหญ่ 26 อำเภอ 193 ตำบล 2,178 หมู่บ้าน 245,632 ครัวเรือน จะต้องดำเนินการให้ครอบคลุม  ครบทุกครัวเรือนในพื้นที่เป้าหมาย</a:t>
          </a:r>
          <a:endParaRPr lang="th-TH" sz="2800" b="1" dirty="0">
            <a:solidFill>
              <a:schemeClr val="bg1">
                <a:lumMod val="20000"/>
                <a:lumOff val="80000"/>
              </a:schemeClr>
            </a:solidFill>
            <a:latin typeface="TH Niramit AS" pitchFamily="2" charset="-34"/>
            <a:cs typeface="TH Niramit AS" pitchFamily="2" charset="-34"/>
          </a:endParaRPr>
        </a:p>
      </dgm:t>
    </dgm:pt>
    <dgm:pt modelId="{8D8049B8-8776-42A4-ADA6-3AFB67F28A76}" type="parTrans" cxnId="{15A1FB2C-51A5-4952-ACE0-CE94283E174B}">
      <dgm:prSet/>
      <dgm:spPr/>
      <dgm:t>
        <a:bodyPr/>
        <a:lstStyle/>
        <a:p>
          <a:endParaRPr lang="th-TH"/>
        </a:p>
      </dgm:t>
    </dgm:pt>
    <dgm:pt modelId="{755773C2-5B88-4F2A-A56C-42D9946725B9}" type="sibTrans" cxnId="{15A1FB2C-51A5-4952-ACE0-CE94283E174B}">
      <dgm:prSet/>
      <dgm:spPr/>
      <dgm:t>
        <a:bodyPr/>
        <a:lstStyle/>
        <a:p>
          <a:endParaRPr lang="th-TH"/>
        </a:p>
      </dgm:t>
    </dgm:pt>
    <dgm:pt modelId="{64D5302F-6EF2-4A79-8B94-25AC84F263DD}">
      <dgm:prSet phldrT="[ข้อความ]" custT="1"/>
      <dgm:spPr/>
      <dgm:t>
        <a:bodyPr/>
        <a:lstStyle/>
        <a:p>
          <a:r>
            <a:rPr lang="th-TH" sz="2400" b="1" dirty="0" smtClean="0">
              <a:solidFill>
                <a:schemeClr val="bg1">
                  <a:lumMod val="20000"/>
                  <a:lumOff val="80000"/>
                </a:schemeClr>
              </a:solidFill>
              <a:latin typeface="TH Niramit AS" pitchFamily="2" charset="-34"/>
              <a:cs typeface="TH Niramit AS" pitchFamily="2" charset="-34"/>
            </a:rPr>
            <a:t>ด้านการประสานงานและขอความร่วมมือภาคีการพัฒนาทั้งภาครัฐ  เอกชน กลุ่ม  องค์กรเครือข่าย องค์กรปกครองส่วนท้องถิ่น ที่มีจำนวนมาก มีปัญหาความยุ่งยากในการประสานขอความร่วมมือ และมีปัญหาในคำวินิจฉัย ที่ไม่ให้ </a:t>
          </a:r>
          <a:r>
            <a:rPr lang="th-TH" sz="2400" b="1" dirty="0" err="1" smtClean="0">
              <a:solidFill>
                <a:schemeClr val="bg1">
                  <a:lumMod val="20000"/>
                  <a:lumOff val="80000"/>
                </a:schemeClr>
              </a:solidFill>
              <a:latin typeface="TH Niramit AS" pitchFamily="2" charset="-34"/>
              <a:cs typeface="TH Niramit AS" pitchFamily="2" charset="-34"/>
            </a:rPr>
            <a:t>อปท</a:t>
          </a:r>
          <a:r>
            <a:rPr lang="th-TH" sz="2400" b="1" dirty="0" smtClean="0">
              <a:solidFill>
                <a:schemeClr val="bg1">
                  <a:lumMod val="20000"/>
                  <a:lumOff val="80000"/>
                </a:schemeClr>
              </a:solidFill>
              <a:latin typeface="TH Niramit AS" pitchFamily="2" charset="-34"/>
              <a:cs typeface="TH Niramit AS" pitchFamily="2" charset="-34"/>
            </a:rPr>
            <a:t>.สนับสนุนงบประมาณในการจัดเก็บและบันทึกข้อมูล </a:t>
          </a:r>
          <a:r>
            <a:rPr lang="th-TH" sz="2400" b="1" dirty="0" err="1" smtClean="0">
              <a:solidFill>
                <a:schemeClr val="bg1">
                  <a:lumMod val="20000"/>
                  <a:lumOff val="80000"/>
                </a:schemeClr>
              </a:solidFill>
              <a:latin typeface="TH Niramit AS" pitchFamily="2" charset="-34"/>
              <a:cs typeface="TH Niramit AS" pitchFamily="2" charset="-34"/>
            </a:rPr>
            <a:t>จปฐ</a:t>
          </a:r>
          <a:r>
            <a:rPr lang="th-TH" sz="2400" b="1" dirty="0" smtClean="0">
              <a:solidFill>
                <a:schemeClr val="bg1">
                  <a:lumMod val="20000"/>
                  <a:lumOff val="80000"/>
                </a:schemeClr>
              </a:solidFill>
              <a:latin typeface="TH Niramit AS" pitchFamily="2" charset="-34"/>
              <a:cs typeface="TH Niramit AS" pitchFamily="2" charset="-34"/>
            </a:rPr>
            <a:t>.</a:t>
          </a:r>
          <a:endParaRPr lang="th-TH" sz="2400" b="1" dirty="0">
            <a:solidFill>
              <a:schemeClr val="bg1">
                <a:lumMod val="20000"/>
                <a:lumOff val="80000"/>
              </a:schemeClr>
            </a:solidFill>
            <a:latin typeface="TH Niramit AS" pitchFamily="2" charset="-34"/>
            <a:cs typeface="TH Niramit AS" pitchFamily="2" charset="-34"/>
          </a:endParaRPr>
        </a:p>
      </dgm:t>
    </dgm:pt>
    <dgm:pt modelId="{7A588680-B0A6-44AA-B384-21409AB8BC5F}" type="parTrans" cxnId="{4CA78A9F-B22A-4841-A1B3-F553ECDF5337}">
      <dgm:prSet/>
      <dgm:spPr/>
      <dgm:t>
        <a:bodyPr/>
        <a:lstStyle/>
        <a:p>
          <a:endParaRPr lang="th-TH"/>
        </a:p>
      </dgm:t>
    </dgm:pt>
    <dgm:pt modelId="{AAC07DB6-5D80-4BE9-8B6B-756349E3E409}" type="sibTrans" cxnId="{4CA78A9F-B22A-4841-A1B3-F553ECDF5337}">
      <dgm:prSet/>
      <dgm:spPr/>
      <dgm:t>
        <a:bodyPr/>
        <a:lstStyle/>
        <a:p>
          <a:endParaRPr lang="th-TH"/>
        </a:p>
      </dgm:t>
    </dgm:pt>
    <dgm:pt modelId="{3C096D2A-69C7-456C-AA6B-2618A317468F}">
      <dgm:prSet phldrT="[ข้อความ]"/>
      <dgm:spPr/>
      <dgm:t>
        <a:bodyPr/>
        <a:lstStyle/>
        <a:p>
          <a:endParaRPr lang="th-TH" dirty="0"/>
        </a:p>
      </dgm:t>
    </dgm:pt>
    <dgm:pt modelId="{CE38238E-3B3C-4C2B-9A7E-E3F19B4137DE}" type="parTrans" cxnId="{D948E1A4-158F-4FB7-8959-54803195A322}">
      <dgm:prSet/>
      <dgm:spPr/>
      <dgm:t>
        <a:bodyPr/>
        <a:lstStyle/>
        <a:p>
          <a:endParaRPr lang="th-TH"/>
        </a:p>
      </dgm:t>
    </dgm:pt>
    <dgm:pt modelId="{471F94FF-7DDA-495E-8249-60F6889DF1A2}" type="sibTrans" cxnId="{D948E1A4-158F-4FB7-8959-54803195A322}">
      <dgm:prSet/>
      <dgm:spPr/>
      <dgm:t>
        <a:bodyPr/>
        <a:lstStyle/>
        <a:p>
          <a:endParaRPr lang="th-TH"/>
        </a:p>
      </dgm:t>
    </dgm:pt>
    <dgm:pt modelId="{632B409F-E226-4DCE-BD30-7998999B50F4}" type="pres">
      <dgm:prSet presAssocID="{4EC26058-326F-4C6E-9C0E-21C0A7D7A1A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717D79A-7D0B-4775-9C62-18D0EFA34363}" type="pres">
      <dgm:prSet presAssocID="{35456FAD-9C5A-4953-95FE-DDF9BF4D1A13}" presName="parentLin" presStyleCnt="0"/>
      <dgm:spPr/>
    </dgm:pt>
    <dgm:pt modelId="{1F6511B0-99EB-4E5E-9632-CDC9679A03AA}" type="pres">
      <dgm:prSet presAssocID="{35456FAD-9C5A-4953-95FE-DDF9BF4D1A13}" presName="parentLeftMargin" presStyleLbl="node1" presStyleIdx="0" presStyleCnt="2"/>
      <dgm:spPr/>
      <dgm:t>
        <a:bodyPr/>
        <a:lstStyle/>
        <a:p>
          <a:endParaRPr lang="th-TH"/>
        </a:p>
      </dgm:t>
    </dgm:pt>
    <dgm:pt modelId="{31334463-149C-4924-AD0D-2F5F9D8EC8DA}" type="pres">
      <dgm:prSet presAssocID="{35456FAD-9C5A-4953-95FE-DDF9BF4D1A13}" presName="parentText" presStyleLbl="node1" presStyleIdx="0" presStyleCnt="2" custScaleX="12982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B8DC109-32B8-4338-9229-F8676CF1A682}" type="pres">
      <dgm:prSet presAssocID="{35456FAD-9C5A-4953-95FE-DDF9BF4D1A13}" presName="negativeSpace" presStyleCnt="0"/>
      <dgm:spPr/>
    </dgm:pt>
    <dgm:pt modelId="{857F641D-C80E-41BB-AB1B-CE6712E4352C}" type="pres">
      <dgm:prSet presAssocID="{35456FAD-9C5A-4953-95FE-DDF9BF4D1A13}" presName="childText" presStyleLbl="conFgAcc1" presStyleIdx="0" presStyleCnt="2" custScaleY="63612">
        <dgm:presLayoutVars>
          <dgm:bulletEnabled val="1"/>
        </dgm:presLayoutVars>
      </dgm:prSet>
      <dgm:spPr/>
    </dgm:pt>
    <dgm:pt modelId="{EE9AF89B-5BD5-49AD-A6BE-68DD8B54F757}" type="pres">
      <dgm:prSet presAssocID="{755773C2-5B88-4F2A-A56C-42D9946725B9}" presName="spaceBetweenRectangles" presStyleCnt="0"/>
      <dgm:spPr/>
    </dgm:pt>
    <dgm:pt modelId="{93FC4D08-DA40-4EC2-B91A-88289B4ACA4A}" type="pres">
      <dgm:prSet presAssocID="{64D5302F-6EF2-4A79-8B94-25AC84F263DD}" presName="parentLin" presStyleCnt="0"/>
      <dgm:spPr/>
    </dgm:pt>
    <dgm:pt modelId="{00D82C62-1093-4CD0-AC68-C85AC973A3B3}" type="pres">
      <dgm:prSet presAssocID="{64D5302F-6EF2-4A79-8B94-25AC84F263DD}" presName="parentLeftMargin" presStyleLbl="node1" presStyleIdx="0" presStyleCnt="2"/>
      <dgm:spPr/>
      <dgm:t>
        <a:bodyPr/>
        <a:lstStyle/>
        <a:p>
          <a:endParaRPr lang="th-TH"/>
        </a:p>
      </dgm:t>
    </dgm:pt>
    <dgm:pt modelId="{040BCD71-B88E-4B62-8228-F8D5E7F9422C}" type="pres">
      <dgm:prSet presAssocID="{64D5302F-6EF2-4A79-8B94-25AC84F263DD}" presName="parentText" presStyleLbl="node1" presStyleIdx="1" presStyleCnt="2" custScaleX="131693" custScaleY="115518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EF7E80D-F71C-4347-B3A5-F4440653E54C}" type="pres">
      <dgm:prSet presAssocID="{64D5302F-6EF2-4A79-8B94-25AC84F263DD}" presName="negativeSpace" presStyleCnt="0"/>
      <dgm:spPr/>
    </dgm:pt>
    <dgm:pt modelId="{16B1913B-72EA-4A2F-8E82-30E1F0985D23}" type="pres">
      <dgm:prSet presAssocID="{64D5302F-6EF2-4A79-8B94-25AC84F263DD}" presName="childText" presStyleLbl="conFgAcc1" presStyleIdx="1" presStyleCnt="2" custScaleY="56481" custLinFactNeighborY="1199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B5236B2-47E0-49F4-A9BE-7307A95E4A62}" type="presOf" srcId="{4EC26058-326F-4C6E-9C0E-21C0A7D7A1A9}" destId="{632B409F-E226-4DCE-BD30-7998999B50F4}" srcOrd="0" destOrd="0" presId="urn:microsoft.com/office/officeart/2005/8/layout/list1"/>
    <dgm:cxn modelId="{8D1B6E5B-73F0-4FAC-894E-EFCFE68F5B8A}" type="presOf" srcId="{35456FAD-9C5A-4953-95FE-DDF9BF4D1A13}" destId="{31334463-149C-4924-AD0D-2F5F9D8EC8DA}" srcOrd="1" destOrd="0" presId="urn:microsoft.com/office/officeart/2005/8/layout/list1"/>
    <dgm:cxn modelId="{3C32A975-A411-479F-9622-ED690E683DF1}" type="presOf" srcId="{3C096D2A-69C7-456C-AA6B-2618A317468F}" destId="{16B1913B-72EA-4A2F-8E82-30E1F0985D23}" srcOrd="0" destOrd="0" presId="urn:microsoft.com/office/officeart/2005/8/layout/list1"/>
    <dgm:cxn modelId="{15A1FB2C-51A5-4952-ACE0-CE94283E174B}" srcId="{4EC26058-326F-4C6E-9C0E-21C0A7D7A1A9}" destId="{35456FAD-9C5A-4953-95FE-DDF9BF4D1A13}" srcOrd="0" destOrd="0" parTransId="{8D8049B8-8776-42A4-ADA6-3AFB67F28A76}" sibTransId="{755773C2-5B88-4F2A-A56C-42D9946725B9}"/>
    <dgm:cxn modelId="{D4A29B89-129B-4D8D-BDAE-BB2FA1D68F73}" type="presOf" srcId="{64D5302F-6EF2-4A79-8B94-25AC84F263DD}" destId="{00D82C62-1093-4CD0-AC68-C85AC973A3B3}" srcOrd="0" destOrd="0" presId="urn:microsoft.com/office/officeart/2005/8/layout/list1"/>
    <dgm:cxn modelId="{CE44F14F-4F52-443E-88AC-0E7D8178B06F}" type="presOf" srcId="{64D5302F-6EF2-4A79-8B94-25AC84F263DD}" destId="{040BCD71-B88E-4B62-8228-F8D5E7F9422C}" srcOrd="1" destOrd="0" presId="urn:microsoft.com/office/officeart/2005/8/layout/list1"/>
    <dgm:cxn modelId="{4CA78A9F-B22A-4841-A1B3-F553ECDF5337}" srcId="{4EC26058-326F-4C6E-9C0E-21C0A7D7A1A9}" destId="{64D5302F-6EF2-4A79-8B94-25AC84F263DD}" srcOrd="1" destOrd="0" parTransId="{7A588680-B0A6-44AA-B384-21409AB8BC5F}" sibTransId="{AAC07DB6-5D80-4BE9-8B6B-756349E3E409}"/>
    <dgm:cxn modelId="{D948E1A4-158F-4FB7-8959-54803195A322}" srcId="{64D5302F-6EF2-4A79-8B94-25AC84F263DD}" destId="{3C096D2A-69C7-456C-AA6B-2618A317468F}" srcOrd="0" destOrd="0" parTransId="{CE38238E-3B3C-4C2B-9A7E-E3F19B4137DE}" sibTransId="{471F94FF-7DDA-495E-8249-60F6889DF1A2}"/>
    <dgm:cxn modelId="{39D7F7AD-2AFC-4D23-A615-56C2F2CF3C4A}" type="presOf" srcId="{35456FAD-9C5A-4953-95FE-DDF9BF4D1A13}" destId="{1F6511B0-99EB-4E5E-9632-CDC9679A03AA}" srcOrd="0" destOrd="0" presId="urn:microsoft.com/office/officeart/2005/8/layout/list1"/>
    <dgm:cxn modelId="{8AC1DF37-E8B8-4C73-99A8-DC608C608389}" type="presParOf" srcId="{632B409F-E226-4DCE-BD30-7998999B50F4}" destId="{A717D79A-7D0B-4775-9C62-18D0EFA34363}" srcOrd="0" destOrd="0" presId="urn:microsoft.com/office/officeart/2005/8/layout/list1"/>
    <dgm:cxn modelId="{73606977-D872-4751-A222-57B5AE02D258}" type="presParOf" srcId="{A717D79A-7D0B-4775-9C62-18D0EFA34363}" destId="{1F6511B0-99EB-4E5E-9632-CDC9679A03AA}" srcOrd="0" destOrd="0" presId="urn:microsoft.com/office/officeart/2005/8/layout/list1"/>
    <dgm:cxn modelId="{822D1F33-C5BB-483F-B398-C901EA02A3D6}" type="presParOf" srcId="{A717D79A-7D0B-4775-9C62-18D0EFA34363}" destId="{31334463-149C-4924-AD0D-2F5F9D8EC8DA}" srcOrd="1" destOrd="0" presId="urn:microsoft.com/office/officeart/2005/8/layout/list1"/>
    <dgm:cxn modelId="{AEE680C4-5775-4FAC-88B3-98E7E3352EDA}" type="presParOf" srcId="{632B409F-E226-4DCE-BD30-7998999B50F4}" destId="{9B8DC109-32B8-4338-9229-F8676CF1A682}" srcOrd="1" destOrd="0" presId="urn:microsoft.com/office/officeart/2005/8/layout/list1"/>
    <dgm:cxn modelId="{5F428146-0842-434F-8A46-2819C30ACFA2}" type="presParOf" srcId="{632B409F-E226-4DCE-BD30-7998999B50F4}" destId="{857F641D-C80E-41BB-AB1B-CE6712E4352C}" srcOrd="2" destOrd="0" presId="urn:microsoft.com/office/officeart/2005/8/layout/list1"/>
    <dgm:cxn modelId="{1859C82C-5AAB-45B1-A366-66C4D3021BC4}" type="presParOf" srcId="{632B409F-E226-4DCE-BD30-7998999B50F4}" destId="{EE9AF89B-5BD5-49AD-A6BE-68DD8B54F757}" srcOrd="3" destOrd="0" presId="urn:microsoft.com/office/officeart/2005/8/layout/list1"/>
    <dgm:cxn modelId="{C475E824-D685-4E25-A4D0-59C399E137F9}" type="presParOf" srcId="{632B409F-E226-4DCE-BD30-7998999B50F4}" destId="{93FC4D08-DA40-4EC2-B91A-88289B4ACA4A}" srcOrd="4" destOrd="0" presId="urn:microsoft.com/office/officeart/2005/8/layout/list1"/>
    <dgm:cxn modelId="{E1170A97-CED6-419D-9ACA-F183C4021906}" type="presParOf" srcId="{93FC4D08-DA40-4EC2-B91A-88289B4ACA4A}" destId="{00D82C62-1093-4CD0-AC68-C85AC973A3B3}" srcOrd="0" destOrd="0" presId="urn:microsoft.com/office/officeart/2005/8/layout/list1"/>
    <dgm:cxn modelId="{ED3D1DCA-D80E-4DD6-948C-19A557CF3B8C}" type="presParOf" srcId="{93FC4D08-DA40-4EC2-B91A-88289B4ACA4A}" destId="{040BCD71-B88E-4B62-8228-F8D5E7F9422C}" srcOrd="1" destOrd="0" presId="urn:microsoft.com/office/officeart/2005/8/layout/list1"/>
    <dgm:cxn modelId="{5454852D-3488-4544-98B0-621ED5FF7D24}" type="presParOf" srcId="{632B409F-E226-4DCE-BD30-7998999B50F4}" destId="{AEF7E80D-F71C-4347-B3A5-F4440653E54C}" srcOrd="5" destOrd="0" presId="urn:microsoft.com/office/officeart/2005/8/layout/list1"/>
    <dgm:cxn modelId="{5B14D8D5-DF1F-4605-8BD3-AB1B7121A992}" type="presParOf" srcId="{632B409F-E226-4DCE-BD30-7998999B50F4}" destId="{16B1913B-72EA-4A2F-8E82-30E1F0985D2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56414" cy="46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833" tIns="46917" rIns="93833" bIns="4691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5218" y="2"/>
            <a:ext cx="3056414" cy="46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833" tIns="46917" rIns="93833" bIns="469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902345"/>
            <a:ext cx="3056414" cy="46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833" tIns="46917" rIns="93833" bIns="4691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5218" y="8902345"/>
            <a:ext cx="3056414" cy="46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833" tIns="46917" rIns="93833" bIns="469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32DDA8-626B-4953-881F-1645DF6B35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17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56414" cy="46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833" tIns="46917" rIns="93833" bIns="4691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218" y="2"/>
            <a:ext cx="3056414" cy="46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833" tIns="46917" rIns="93833" bIns="469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3263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5327" y="4451985"/>
            <a:ext cx="5642610" cy="421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833" tIns="46917" rIns="93833" bIns="469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902345"/>
            <a:ext cx="3056414" cy="46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833" tIns="46917" rIns="93833" bIns="4691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218" y="8902345"/>
            <a:ext cx="3056414" cy="46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833" tIns="46917" rIns="93833" bIns="469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251FE22-F205-4A27-A9D9-E324040530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58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2FF033-CA81-402A-A9EC-7A159E2A70E9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2351785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>
              <a:gd name="T0" fmla="*/ 0 w 1740"/>
              <a:gd name="T1" fmla="*/ 0 h 510"/>
              <a:gd name="T2" fmla="*/ 0 w 1740"/>
              <a:gd name="T3" fmla="*/ 510 h 510"/>
              <a:gd name="T4" fmla="*/ 1740 w 1740"/>
              <a:gd name="T5" fmla="*/ 510 h 510"/>
              <a:gd name="T6" fmla="*/ 1595 w 1740"/>
              <a:gd name="T7" fmla="*/ 30 h 510"/>
              <a:gd name="T8" fmla="*/ 0 w 1740"/>
              <a:gd name="T9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>
              <a:gd name="T0" fmla="*/ 1116 w 4032"/>
              <a:gd name="T1" fmla="*/ 0 h 1356"/>
              <a:gd name="T2" fmla="*/ 3840 w 4032"/>
              <a:gd name="T3" fmla="*/ 636 h 1356"/>
              <a:gd name="T4" fmla="*/ 4032 w 4032"/>
              <a:gd name="T5" fmla="*/ 1356 h 1356"/>
              <a:gd name="T6" fmla="*/ 288 w 4032"/>
              <a:gd name="T7" fmla="*/ 1356 h 1356"/>
              <a:gd name="T8" fmla="*/ 0 w 4032"/>
              <a:gd name="T9" fmla="*/ 828 h 1356"/>
              <a:gd name="T10" fmla="*/ 1116 w 4032"/>
              <a:gd name="T11" fmla="*/ 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>
              <a:gd name="T0" fmla="*/ 510 w 2988"/>
              <a:gd name="T1" fmla="*/ 1098 h 3180"/>
              <a:gd name="T2" fmla="*/ 2280 w 2988"/>
              <a:gd name="T3" fmla="*/ 0 h 3180"/>
              <a:gd name="T4" fmla="*/ 2988 w 2988"/>
              <a:gd name="T5" fmla="*/ 342 h 3180"/>
              <a:gd name="T6" fmla="*/ 2988 w 2988"/>
              <a:gd name="T7" fmla="*/ 2772 h 3180"/>
              <a:gd name="T8" fmla="*/ 1452 w 2988"/>
              <a:gd name="T9" fmla="*/ 3060 h 3180"/>
              <a:gd name="T10" fmla="*/ 0 w 2988"/>
              <a:gd name="T11" fmla="*/ 2406 h 3180"/>
              <a:gd name="T12" fmla="*/ 510 w 2988"/>
              <a:gd name="T13" fmla="*/ 1098 h 3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>
              <a:gd name="T0" fmla="*/ 0 w 2064"/>
              <a:gd name="T1" fmla="*/ 0 h 1518"/>
              <a:gd name="T2" fmla="*/ 276 w 2064"/>
              <a:gd name="T3" fmla="*/ 1518 h 1518"/>
              <a:gd name="T4" fmla="*/ 2064 w 2064"/>
              <a:gd name="T5" fmla="*/ 0 h 1518"/>
              <a:gd name="T6" fmla="*/ 0 w 2064"/>
              <a:gd name="T7" fmla="*/ 0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>
              <a:gd name="T0" fmla="*/ 0 w 636"/>
              <a:gd name="T1" fmla="*/ 0 h 651"/>
              <a:gd name="T2" fmla="*/ 0 w 636"/>
              <a:gd name="T3" fmla="*/ 645 h 651"/>
              <a:gd name="T4" fmla="*/ 636 w 636"/>
              <a:gd name="T5" fmla="*/ 651 h 651"/>
              <a:gd name="T6" fmla="*/ 632 w 636"/>
              <a:gd name="T7" fmla="*/ 0 h 651"/>
              <a:gd name="T8" fmla="*/ 0 w 636"/>
              <a:gd name="T9" fmla="*/ 0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24B16B09-57B1-4D91-A5B4-F04265D4A9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>
                <a:gd name="T0" fmla="*/ 0 w 672"/>
                <a:gd name="T1" fmla="*/ 432 h 720"/>
                <a:gd name="T2" fmla="*/ 288 w 672"/>
                <a:gd name="T3" fmla="*/ 0 h 720"/>
                <a:gd name="T4" fmla="*/ 672 w 672"/>
                <a:gd name="T5" fmla="*/ 0 h 720"/>
                <a:gd name="T6" fmla="*/ 672 w 672"/>
                <a:gd name="T7" fmla="*/ 720 h 720"/>
                <a:gd name="T8" fmla="*/ 0 w 672"/>
                <a:gd name="T9" fmla="*/ 432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>
                <a:gd name="T0" fmla="*/ 206 w 212"/>
                <a:gd name="T1" fmla="*/ 0 h 824"/>
                <a:gd name="T2" fmla="*/ 0 w 212"/>
                <a:gd name="T3" fmla="*/ 82 h 824"/>
                <a:gd name="T4" fmla="*/ 168 w 212"/>
                <a:gd name="T5" fmla="*/ 824 h 824"/>
                <a:gd name="T6" fmla="*/ 212 w 212"/>
                <a:gd name="T7" fmla="*/ 822 h 824"/>
                <a:gd name="T8" fmla="*/ 206 w 212"/>
                <a:gd name="T9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  <a:endParaRPr lang="en-US" noProof="0" smtClean="0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4A0B6-4AFC-4106-82CE-D6A21C2EB5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3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2DAE0-0325-4B05-85FF-53CD5CA2BE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56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87C275A-347B-48A7-99A3-1C88C2296F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51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ชื่อเรื่องและข้อความเหนือ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75460C9-A1D8-42C5-A5C9-4CF2F5A57D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90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ตาราง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th-TH" smtClean="0"/>
              <a:t>คลิกไอคอนเพื่อเพิ่มตาราง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FF4C89-CB94-4603-AD8D-D04BE77B46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4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ชื่อเรื่องและแผนภูม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แผนภูมิ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th-TH" smtClean="0"/>
              <a:t>คลิกไอคอนเพื่อเพิ่มแผนภูมิ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57AD0D-9355-4246-A5AA-923EE18432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04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ชื่อเรื่องและไดอะแกรมหรือแผนผังองค์ก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th-TH" smtClean="0"/>
              <a:t>คลิกไอคอนเพื่อเพิ่มกราฟิก SmartArt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434957E-D3C9-4DE9-87AC-D9BC2216BE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3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3D8EC-BA31-4E0D-BDED-6A1ADB0FB7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45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58E63-8F0C-45D6-8764-92E9EDC07B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F136F-7A49-429E-B09A-01789A1133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08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CCF5C-21BE-4A92-BF64-A3957A1B13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8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248D9-ACFB-4B45-96A2-FDF56BF905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42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FBB02-9CCD-4767-9D86-1A3C030D5D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53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FA322-683C-473F-8B86-B05EB9B32B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B319B-8341-4428-AAC2-E9898D95E7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7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>
              <a:gd name="T0" fmla="*/ 5766 w 5768"/>
              <a:gd name="T1" fmla="*/ 605 h 4329"/>
              <a:gd name="T2" fmla="*/ 5768 w 5768"/>
              <a:gd name="T3" fmla="*/ 4325 h 4329"/>
              <a:gd name="T4" fmla="*/ 1082 w 5768"/>
              <a:gd name="T5" fmla="*/ 4329 h 4329"/>
              <a:gd name="T6" fmla="*/ 13 w 5768"/>
              <a:gd name="T7" fmla="*/ 3351 h 4329"/>
              <a:gd name="T8" fmla="*/ 0 w 5768"/>
              <a:gd name="T9" fmla="*/ 0 h 4329"/>
              <a:gd name="T10" fmla="*/ 2428 w 5768"/>
              <a:gd name="T11" fmla="*/ 7 h 4329"/>
              <a:gd name="T12" fmla="*/ 5766 w 5768"/>
              <a:gd name="T13" fmla="*/ 605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86D8668-781E-4917-AC6E-D40F3AF5683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50.gif"/><Relationship Id="rId7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1.jpeg"/><Relationship Id="rId5" Type="http://schemas.openxmlformats.org/officeDocument/2006/relationships/image" Target="../media/image49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39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2.gif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3.gif"/><Relationship Id="rId4" Type="http://schemas.openxmlformats.org/officeDocument/2006/relationships/diagramLayout" Target="../diagrams/layout1.xml"/><Relationship Id="rId9" Type="http://schemas.openxmlformats.org/officeDocument/2006/relationships/image" Target="../media/image33.gif"/><Relationship Id="rId1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5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69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68.jpeg"/><Relationship Id="rId5" Type="http://schemas.openxmlformats.org/officeDocument/2006/relationships/diagramData" Target="../diagrams/data2.xml"/><Relationship Id="rId10" Type="http://schemas.openxmlformats.org/officeDocument/2006/relationships/image" Target="../media/image67.jpeg"/><Relationship Id="rId4" Type="http://schemas.openxmlformats.org/officeDocument/2006/relationships/image" Target="../media/image66.gif"/><Relationship Id="rId9" Type="http://schemas.microsoft.com/office/2007/relationships/diagramDrawing" Target="../diagrams/drawing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11" Type="http://schemas.openxmlformats.org/officeDocument/2006/relationships/image" Target="../media/image21.png"/><Relationship Id="rId5" Type="http://schemas.openxmlformats.org/officeDocument/2006/relationships/image" Target="../media/image15.gif"/><Relationship Id="rId10" Type="http://schemas.openxmlformats.org/officeDocument/2006/relationships/image" Target="../media/image20.png"/><Relationship Id="rId4" Type="http://schemas.openxmlformats.org/officeDocument/2006/relationships/image" Target="../media/image14.gif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gif"/><Relationship Id="rId7" Type="http://schemas.openxmlformats.org/officeDocument/2006/relationships/image" Target="../media/image14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D:\PPT\จปฐ\ประชุมคณะทำงาน56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9" descr="logocdd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4353"/>
            <a:ext cx="147637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6" y="4293096"/>
            <a:ext cx="4392488" cy="156966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txBody>
          <a:bodyPr wrap="square" rtlCol="0">
            <a:spAutoFit/>
          </a:bodyPr>
          <a:lstStyle/>
          <a:p>
            <a:endParaRPr lang="th-TH" sz="24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โดย...</a:t>
            </a:r>
          </a:p>
          <a:p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เพ็ญสุภา  ศิริสวัสดิ์</a:t>
            </a:r>
          </a:p>
          <a:p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พัฒนาการจังหวัดขอนแก่น</a:t>
            </a:r>
            <a:endParaRPr lang="th-TH" sz="24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4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717032"/>
            <a:ext cx="2448272" cy="29523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32" y="1556792"/>
            <a:ext cx="8344735" cy="2584491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5390">
            <a:off x="227682" y="3515498"/>
            <a:ext cx="1485737" cy="275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873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99344" y="476672"/>
            <a:ext cx="81931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h-TH" sz="40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        ในช่วงการจัดเก็บและจัดส่งข้อมูล </a:t>
            </a:r>
            <a:r>
              <a:rPr lang="th-TH" sz="4000" b="1" dirty="0" err="1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จปฐ</a:t>
            </a:r>
            <a:r>
              <a:rPr lang="th-TH" sz="40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. จังหวัดขอนแก่น จะทำงานทุกวัน ซึ่งอำเภอ/</a:t>
            </a:r>
            <a:r>
              <a:rPr lang="th-TH" sz="4000" b="1" dirty="0" err="1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อปท</a:t>
            </a:r>
            <a:r>
              <a:rPr lang="th-TH" sz="40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. สามารถติดต่อกับผู้รับผิดชอบได้และจัดส่งข้อมูลให้จังหวัดได้อย่างรวดเร็วทางระบบ  </a:t>
            </a:r>
            <a:r>
              <a:rPr lang="en-US" sz="40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E-mail</a:t>
            </a:r>
            <a:endParaRPr lang="en-US" sz="4000" b="1" dirty="0">
              <a:solidFill>
                <a:srgbClr val="0000FF"/>
              </a:solidFill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41" y="339552"/>
            <a:ext cx="409423" cy="551146"/>
          </a:xfrm>
          <a:prstGeom prst="rect">
            <a:avLst/>
          </a:prstGeom>
        </p:spPr>
      </p:pic>
      <p:graphicFrame>
        <p:nvGraphicFramePr>
          <p:cNvPr id="4" name="วัตถุ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244987"/>
              </p:ext>
            </p:extLst>
          </p:nvPr>
        </p:nvGraphicFramePr>
        <p:xfrm>
          <a:off x="1342952" y="3717032"/>
          <a:ext cx="3537638" cy="2777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Clip" r:id="rId4" imgW="4564455" imgH="3468986" progId="">
                  <p:embed/>
                </p:oleObj>
              </mc:Choice>
              <mc:Fallback>
                <p:oleObj name="Clip" r:id="rId4" imgW="4564455" imgH="3468986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2952" y="3717032"/>
                        <a:ext cx="3537638" cy="27773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รูปภาพ 3" descr="00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707" y="5013176"/>
            <a:ext cx="9556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2" descr="00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270" y="4941739"/>
            <a:ext cx="887412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01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020" y="4941739"/>
            <a:ext cx="889000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093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AutoShape 2"/>
          <p:cNvSpPr>
            <a:spLocks noChangeArrowheads="1"/>
          </p:cNvSpPr>
          <p:nvPr/>
        </p:nvSpPr>
        <p:spPr bwMode="auto">
          <a:xfrm>
            <a:off x="797312" y="492472"/>
            <a:ext cx="8239183" cy="848296"/>
          </a:xfrm>
          <a:prstGeom prst="doubleWave">
            <a:avLst>
              <a:gd name="adj1" fmla="val 6500"/>
              <a:gd name="adj2" fmla="val 273"/>
            </a:avLst>
          </a:prstGeom>
          <a:gradFill rotWithShape="1">
            <a:gsLst>
              <a:gs pos="0">
                <a:schemeClr val="bg1"/>
              </a:gs>
              <a:gs pos="50000">
                <a:srgbClr val="FFCC66">
                  <a:alpha val="50000"/>
                </a:srgbClr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th-TH" sz="2000" b="1" dirty="0" smtClean="0">
                <a:solidFill>
                  <a:schemeClr val="accent1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           </a:t>
            </a:r>
            <a:r>
              <a:rPr lang="th-TH" sz="2500" b="1" dirty="0" smtClean="0">
                <a:solidFill>
                  <a:schemeClr val="accent1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ด้านการบูร</a:t>
            </a:r>
            <a:r>
              <a:rPr lang="th-TH" sz="2500" b="1" dirty="0" err="1">
                <a:solidFill>
                  <a:schemeClr val="accent1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ณา</a:t>
            </a:r>
            <a:r>
              <a:rPr lang="th-TH" sz="2500" b="1" dirty="0">
                <a:solidFill>
                  <a:schemeClr val="accent1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การแผนงาน  โครงการร่วม</a:t>
            </a:r>
            <a:r>
              <a:rPr lang="th-TH" sz="2500" b="1" dirty="0" smtClean="0">
                <a:solidFill>
                  <a:schemeClr val="accent1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ด้วยช่วยกัน</a:t>
            </a:r>
            <a:r>
              <a:rPr lang="th-TH" sz="2500" b="1" dirty="0">
                <a:solidFill>
                  <a:schemeClr val="accent1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กับ</a:t>
            </a:r>
            <a:r>
              <a:rPr lang="th-TH" sz="2500" b="1" dirty="0" smtClean="0">
                <a:solidFill>
                  <a:schemeClr val="accent1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ภาคีการพัฒนา</a:t>
            </a:r>
            <a:br>
              <a:rPr lang="th-TH" sz="2500" b="1" dirty="0" smtClean="0">
                <a:solidFill>
                  <a:schemeClr val="accent1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</a:br>
            <a:r>
              <a:rPr lang="th-TH" sz="2500" b="1" dirty="0" smtClean="0">
                <a:solidFill>
                  <a:schemeClr val="accent1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ทั้ง</a:t>
            </a:r>
            <a:r>
              <a:rPr lang="th-TH" sz="2500" b="1" dirty="0">
                <a:solidFill>
                  <a:schemeClr val="accent1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ภาครัฐ </a:t>
            </a:r>
            <a:r>
              <a:rPr lang="th-TH" sz="2500" b="1" dirty="0" smtClean="0">
                <a:solidFill>
                  <a:schemeClr val="accent1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เอกชน </a:t>
            </a:r>
            <a:r>
              <a:rPr lang="th-TH" sz="2500" b="1" dirty="0">
                <a:solidFill>
                  <a:schemeClr val="accent1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และองค์กรปกครองส่วนท้องถิ่น</a:t>
            </a:r>
            <a:endParaRPr lang="en-US" sz="25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51520" y="1628800"/>
            <a:ext cx="51845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h-TH" sz="26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sz="26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  </a:t>
            </a:r>
            <a:r>
              <a:rPr lang="th-TH" sz="26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6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6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 ผู้บริหาร</a:t>
            </a:r>
            <a:r>
              <a:rPr lang="th-TH" sz="26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ระดับจังหวัดได้เน้นย้ำในการประชุมคณะทำงานบริหารการจัดเก็บข้อมูลฯระดับจังหวัดและที่ประชุมหัวหน้าส่วนราชการจังหวัดประจำเดือน ในการทำงานแบบ</a:t>
            </a:r>
            <a:r>
              <a:rPr lang="th-TH" sz="2600" b="1" dirty="0" err="1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บูรณา</a:t>
            </a:r>
            <a:r>
              <a:rPr lang="th-TH" sz="26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การ (</a:t>
            </a:r>
            <a:r>
              <a:rPr lang="en-US" sz="26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Integrated) </a:t>
            </a:r>
            <a:r>
              <a:rPr lang="th-TH" sz="26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ร่วมกันกับภาคีการพัฒนาทั้งภาครัฐ เอกชน โดยเฉพาะอย่างยิ่งองค์กรปกครองส่วนท้องถิ่น ในการสนับสนุนงบประมาณและบุคลากร </a:t>
            </a:r>
            <a:r>
              <a:rPr lang="th-TH" sz="26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  </a:t>
            </a:r>
            <a:r>
              <a:rPr lang="th-TH" sz="26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มุ่งการทำงานเป็นทีม มีการวางแผน การบริหารความเสี่ยงและตั้งเป้าหมายร่วมกัน ทั้งระดับจังหวัด </a:t>
            </a:r>
            <a:r>
              <a:rPr lang="th-TH" sz="26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อำเภอ โดย</a:t>
            </a:r>
            <a:r>
              <a:rPr lang="th-TH" sz="26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พัฒนาการจังหวัด พัฒนาการอำเภอ พัฒนากร ผู้ประสานงานระดับตำบล จะต้องให้ความสำคัญในการประสานงาน ติดตาม รายงานผลอย่างใกล้ชิดและอย่างต่อเนื่อง</a:t>
            </a:r>
          </a:p>
          <a:p>
            <a:pPr algn="l"/>
            <a:endParaRPr lang="th-TH" sz="2600" b="1" dirty="0">
              <a:solidFill>
                <a:srgbClr val="0000FF"/>
              </a:solidFill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30762"/>
            <a:ext cx="345638" cy="432048"/>
          </a:xfrm>
          <a:prstGeom prst="rect">
            <a:avLst/>
          </a:prstGeom>
        </p:spPr>
      </p:pic>
      <p:pic>
        <p:nvPicPr>
          <p:cNvPr id="7" name="Picture 5" descr="DO_circl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0" y="34859"/>
            <a:ext cx="1595903" cy="159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สี่เหลี่ยมผืนผ้า 9"/>
          <p:cNvSpPr/>
          <p:nvPr/>
        </p:nvSpPr>
        <p:spPr>
          <a:xfrm>
            <a:off x="3779912" y="5157192"/>
            <a:ext cx="4923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th-TH" sz="2400" b="1" dirty="0">
              <a:solidFill>
                <a:srgbClr val="0000FF"/>
              </a:solidFill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556792"/>
            <a:ext cx="3528390" cy="5301208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38" y="396982"/>
            <a:ext cx="1871317" cy="87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7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510282" y="764704"/>
            <a:ext cx="84542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h-TH" sz="32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     พัฒนาการ</a:t>
            </a:r>
            <a:r>
              <a:rPr lang="th-TH" sz="32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จังหวัด </a:t>
            </a:r>
            <a:r>
              <a:rPr lang="th-TH" sz="32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หัวหน้า</a:t>
            </a:r>
            <a:r>
              <a:rPr lang="th-TH" sz="32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กลุ่มงานสารสนเทศการพัฒนาชุมชน </a:t>
            </a:r>
            <a:r>
              <a:rPr lang="th-TH" sz="32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และนักวิชาการผู้รับผิดชอบนำ</a:t>
            </a:r>
            <a:r>
              <a:rPr lang="th-TH" sz="32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เรื่องการจัดเก็บข้อมูล </a:t>
            </a:r>
            <a:r>
              <a:rPr lang="th-TH" sz="3200" b="1" dirty="0" err="1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จปฐ</a:t>
            </a:r>
            <a:r>
              <a:rPr lang="th-TH" sz="32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./</a:t>
            </a:r>
            <a:r>
              <a:rPr lang="th-TH" sz="3200" b="1" dirty="0" err="1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กชช</a:t>
            </a:r>
            <a:r>
              <a:rPr lang="th-TH" sz="32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.๒ค  </a:t>
            </a:r>
            <a:r>
              <a:rPr lang="th-TH" sz="32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ชี้แจงใน</a:t>
            </a:r>
            <a:r>
              <a:rPr lang="th-TH" sz="32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การ</a:t>
            </a:r>
            <a:r>
              <a:rPr lang="th-TH" sz="32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สัมมนาผู้บริหาร </a:t>
            </a:r>
            <a:r>
              <a:rPr lang="th-TH" sz="3200" b="1" dirty="0" err="1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อบต</a:t>
            </a:r>
            <a:r>
              <a:rPr lang="th-TH" sz="32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.(นายก </a:t>
            </a:r>
            <a:r>
              <a:rPr lang="th-TH" sz="3200" b="1" dirty="0" err="1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อบต</a:t>
            </a:r>
            <a:r>
              <a:rPr lang="th-TH" sz="32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. ปลัด </a:t>
            </a:r>
            <a:r>
              <a:rPr lang="th-TH" sz="3200" b="1" dirty="0" err="1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อบต</a:t>
            </a:r>
            <a:r>
              <a:rPr lang="th-TH" sz="32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.</a:t>
            </a:r>
            <a:r>
              <a:rPr lang="th-TH" sz="32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)</a:t>
            </a:r>
          </a:p>
          <a:p>
            <a:pPr algn="l"/>
            <a:r>
              <a:rPr lang="th-TH" sz="32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(</a:t>
            </a:r>
            <a:r>
              <a:rPr lang="th-TH" sz="32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ทั้งจังหวัด) </a:t>
            </a:r>
            <a:r>
              <a:rPr lang="th-TH" sz="32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เพื่อ</a:t>
            </a:r>
            <a:r>
              <a:rPr lang="th-TH" sz="32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ประสานขอความร่วมมือและให้การ</a:t>
            </a:r>
            <a:r>
              <a:rPr lang="th-TH" sz="32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สนับสนุน</a:t>
            </a:r>
          </a:p>
          <a:p>
            <a:pPr algn="l"/>
            <a:r>
              <a:rPr lang="th-TH" sz="32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การ</a:t>
            </a:r>
            <a:r>
              <a:rPr lang="th-TH" sz="32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จัดเก็บข้อมูลฯ</a:t>
            </a:r>
          </a:p>
        </p:txBody>
      </p:sp>
      <p:pic>
        <p:nvPicPr>
          <p:cNvPr id="3074" name="Picture 2" descr="D:\จากD\OM\จปฐ\จปฐ.ปี 56\โครงการเงินเหลือจ่าย56\เอกสารเผยแพร่\รูปภาพ\พจ.ชี้แจงท้องถิ่น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7" y="3651094"/>
            <a:ext cx="3025485" cy="322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จากD\OM\จปฐ\จปฐ.ปี 56\โครงการเงินเหลือจ่าย56\เอกสารเผยแพร่\รูปภาพ\อ้อมชี้แจง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3651093"/>
            <a:ext cx="2982686" cy="322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44" y="548680"/>
            <a:ext cx="533400" cy="66675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651094"/>
            <a:ext cx="3096345" cy="322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0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AutoShape 2"/>
          <p:cNvSpPr>
            <a:spLocks noChangeArrowheads="1"/>
          </p:cNvSpPr>
          <p:nvPr/>
        </p:nvSpPr>
        <p:spPr bwMode="auto">
          <a:xfrm>
            <a:off x="797312" y="492472"/>
            <a:ext cx="8239183" cy="848296"/>
          </a:xfrm>
          <a:prstGeom prst="doubleWave">
            <a:avLst>
              <a:gd name="adj1" fmla="val 6500"/>
              <a:gd name="adj2" fmla="val 141"/>
            </a:avLst>
          </a:prstGeom>
          <a:gradFill rotWithShape="1">
            <a:gsLst>
              <a:gs pos="0">
                <a:schemeClr val="bg1"/>
              </a:gs>
              <a:gs pos="50000">
                <a:srgbClr val="FFCC66">
                  <a:alpha val="50000"/>
                </a:srgbClr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th-TH" sz="2800" b="1" dirty="0" smtClean="0">
                <a:solidFill>
                  <a:schemeClr val="accent1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              </a:t>
            </a:r>
            <a:r>
              <a:rPr lang="th-TH" sz="3200" b="1" dirty="0" smtClean="0">
                <a:solidFill>
                  <a:schemeClr val="accent1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การ</a:t>
            </a: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ใช้พื้นที่เป็นหลัก (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Area Approach) </a:t>
            </a: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เป้าหมายของ</a:t>
            </a:r>
            <a:r>
              <a:rPr lang="th-TH" sz="3200" b="1" dirty="0" smtClean="0">
                <a:solidFill>
                  <a:schemeClr val="accent1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จังหวัด</a:t>
            </a:r>
            <a:br>
              <a:rPr lang="th-TH" sz="3200" b="1" dirty="0" smtClean="0">
                <a:solidFill>
                  <a:schemeClr val="accent1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</a:br>
            <a:r>
              <a:rPr lang="th-TH" sz="3200" b="1" dirty="0" smtClean="0">
                <a:solidFill>
                  <a:schemeClr val="accent1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ให้</a:t>
            </a: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เป็นหนึ่งเดียว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95536" y="1772816"/>
            <a:ext cx="828092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h-TH" sz="40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  </a:t>
            </a:r>
            <a:r>
              <a:rPr lang="th-TH" sz="40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 . </a:t>
            </a:r>
            <a:r>
              <a:rPr lang="th-TH" sz="32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ผู้บริหารระดับจังหวัด ให้ความสำคัญในการบริหารจัดเก็บข้อมูล </a:t>
            </a:r>
            <a:r>
              <a:rPr lang="th-TH" sz="3200" b="1" dirty="0" err="1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จปฐ</a:t>
            </a:r>
            <a:r>
              <a:rPr lang="th-TH" sz="32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. โดยใช้กลยุทธ์ การใช้พื้นที่เป็นหลัก (</a:t>
            </a:r>
            <a:r>
              <a:rPr lang="en-US" sz="32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Area Approach) </a:t>
            </a:r>
            <a:r>
              <a:rPr lang="th-TH" sz="32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เป็นเป้าหมาย</a:t>
            </a:r>
            <a:r>
              <a:rPr lang="th-TH" sz="32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ของ</a:t>
            </a:r>
            <a:r>
              <a:rPr lang="th-TH" sz="32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จังหวัด เป็นการบริหารจัดการเชิงพื้นที่ ใช้พื้นที่เป็นตัวตั้ง โดยอาศัยการมีส่วนร่วมจากทุกภาคส่วน</a:t>
            </a:r>
            <a:endParaRPr lang="en-US" sz="3200" dirty="0">
              <a:solidFill>
                <a:srgbClr val="0000FF"/>
              </a:solidFill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403245" cy="504056"/>
          </a:xfrm>
          <a:prstGeom prst="rect">
            <a:avLst/>
          </a:prstGeom>
        </p:spPr>
      </p:pic>
      <p:pic>
        <p:nvPicPr>
          <p:cNvPr id="7" name="Picture 5" descr="DO_circl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0" y="5937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232" y="3861048"/>
            <a:ext cx="4263768" cy="2991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สี่เหลี่ยมผืนผ้า 8"/>
          <p:cNvSpPr/>
          <p:nvPr/>
        </p:nvSpPr>
        <p:spPr>
          <a:xfrm>
            <a:off x="395536" y="3933056"/>
            <a:ext cx="47525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h-TH" sz="32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เป็น</a:t>
            </a:r>
            <a:r>
              <a:rPr lang="th-TH" sz="32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เป้าหมายหลักในการทำงานให้บรรลุเป้าหมาย </a:t>
            </a:r>
            <a:r>
              <a:rPr lang="th-TH" sz="32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เช่น ข้อมูล</a:t>
            </a:r>
            <a:r>
              <a:rPr lang="th-TH" sz="32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หมู่บ้านยากจน,ครัวเรือน</a:t>
            </a:r>
            <a:r>
              <a:rPr lang="th-TH" sz="32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ยากจน             ทุก</a:t>
            </a:r>
            <a:r>
              <a:rPr lang="th-TH" sz="32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ฝ่ายต่างได้รับ</a:t>
            </a:r>
            <a:r>
              <a:rPr lang="th-TH" sz="32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ประโยชน์         (</a:t>
            </a:r>
            <a:r>
              <a:rPr lang="en-US" sz="32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win </a:t>
            </a:r>
            <a:r>
              <a:rPr lang="en-US" sz="3200" b="1" dirty="0" err="1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win</a:t>
            </a:r>
            <a:r>
              <a:rPr lang="en-US" sz="32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 Situation</a:t>
            </a:r>
            <a:r>
              <a:rPr lang="th-TH" sz="32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)</a:t>
            </a:r>
            <a:endParaRPr lang="en-US" sz="3200" dirty="0">
              <a:solidFill>
                <a:srgbClr val="0000FF"/>
              </a:solidFill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1" y="422885"/>
            <a:ext cx="1871317" cy="98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6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AutoShape 2"/>
          <p:cNvSpPr>
            <a:spLocks noChangeArrowheads="1"/>
          </p:cNvSpPr>
          <p:nvPr/>
        </p:nvSpPr>
        <p:spPr bwMode="auto">
          <a:xfrm>
            <a:off x="797312" y="476672"/>
            <a:ext cx="8239183" cy="1080120"/>
          </a:xfrm>
          <a:prstGeom prst="doubleWave">
            <a:avLst>
              <a:gd name="adj1" fmla="val 6500"/>
              <a:gd name="adj2" fmla="val 141"/>
            </a:avLst>
          </a:prstGeom>
          <a:gradFill rotWithShape="1">
            <a:gsLst>
              <a:gs pos="0">
                <a:schemeClr val="bg1"/>
              </a:gs>
              <a:gs pos="50000">
                <a:srgbClr val="FFCC66">
                  <a:alpha val="50000"/>
                </a:srgbClr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th-TH" sz="3200" b="1" dirty="0" smtClean="0">
                <a:solidFill>
                  <a:schemeClr val="accent1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             </a:t>
            </a:r>
            <a:r>
              <a:rPr lang="th-TH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27000">
                    <a:schemeClr val="bg1">
                      <a:lumMod val="75000"/>
                    </a:schemeClr>
                  </a:glow>
                </a:effectLst>
                <a:latin typeface="TH Niramit AS" pitchFamily="2" charset="-34"/>
                <a:cs typeface="TH Niramit AS" pitchFamily="2" charset="-34"/>
              </a:rPr>
              <a:t>ทำให้การจัดเก็บข้อมูล </a:t>
            </a:r>
            <a:r>
              <a:rPr lang="th-TH" sz="3600" b="1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27000">
                    <a:schemeClr val="bg1">
                      <a:lumMod val="75000"/>
                    </a:schemeClr>
                  </a:glow>
                </a:effectLst>
                <a:latin typeface="TH Niramit AS" pitchFamily="2" charset="-34"/>
                <a:cs typeface="TH Niramit AS" pitchFamily="2" charset="-34"/>
              </a:rPr>
              <a:t>จปฐ</a:t>
            </a:r>
            <a:r>
              <a:rPr lang="th-TH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27000">
                    <a:schemeClr val="bg1">
                      <a:lumMod val="75000"/>
                    </a:schemeClr>
                  </a:glow>
                </a:effectLst>
                <a:latin typeface="TH Niramit AS" pitchFamily="2" charset="-34"/>
                <a:cs typeface="TH Niramit AS" pitchFamily="2" charset="-34"/>
              </a:rPr>
              <a:t>. จังหวัดขอนแก่น</a:t>
            </a:r>
            <a:br>
              <a:rPr lang="th-TH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27000">
                    <a:schemeClr val="bg1">
                      <a:lumMod val="75000"/>
                    </a:schemeClr>
                  </a:glow>
                </a:effectLst>
                <a:latin typeface="TH Niramit AS" pitchFamily="2" charset="-34"/>
                <a:cs typeface="TH Niramit AS" pitchFamily="2" charset="-34"/>
              </a:rPr>
            </a:br>
            <a:r>
              <a:rPr lang="th-TH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27000">
                    <a:schemeClr val="bg1">
                      <a:lumMod val="75000"/>
                    </a:schemeClr>
                  </a:glow>
                </a:effectLst>
                <a:latin typeface="TH Niramit AS" pitchFamily="2" charset="-34"/>
                <a:cs typeface="TH Niramit AS" pitchFamily="2" charset="-34"/>
              </a:rPr>
              <a:t>มีประสิทธิภาพ ดังนี้</a:t>
            </a:r>
            <a:endParaRPr lang="en-US" sz="320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127000">
                  <a:schemeClr val="bg1">
                    <a:lumMod val="75000"/>
                  </a:schemeClr>
                </a:glow>
              </a:effectLst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7" name="Picture 5" descr="DO_circl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0" y="5937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val="724394279"/>
              </p:ext>
            </p:extLst>
          </p:nvPr>
        </p:nvGraphicFramePr>
        <p:xfrm>
          <a:off x="323529" y="1773870"/>
          <a:ext cx="8712966" cy="4751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8" name="Picture 10" descr="D:\จากD\OM\ppt.clip\ppt(Clip)\number\XX020334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56" y="4896446"/>
            <a:ext cx="354633" cy="47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D:\จากD\OM\ppt.clip\ppt(Clip)\number\XX020331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68" y="3933056"/>
            <a:ext cx="370511" cy="49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:\จากD\OM\ppt.clip\ppt(Clip)\number\XX020326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47055"/>
            <a:ext cx="244827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D:\จากD\OM\ppt.clip\ppt(Clip)\number\XX020328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24944"/>
            <a:ext cx="32095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O_chevron001"/>
          <p:cNvPicPr>
            <a:picLocks noChangeAspect="1" noChangeArrowheads="1"/>
          </p:cNvPicPr>
          <p:nvPr/>
        </p:nvPicPr>
        <p:blipFill>
          <a:blip r:embed="rId12" cstate="print">
            <a:lum bright="6000" contrast="4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227" y="611977"/>
            <a:ext cx="517525" cy="58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920611"/>
            <a:ext cx="320950" cy="432048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8" y="497314"/>
            <a:ext cx="1871317" cy="98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6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127"/>
          <p:cNvGrpSpPr>
            <a:grpSpLocks/>
          </p:cNvGrpSpPr>
          <p:nvPr/>
        </p:nvGrpSpPr>
        <p:grpSpPr bwMode="auto">
          <a:xfrm>
            <a:off x="251520" y="188640"/>
            <a:ext cx="936104" cy="1148445"/>
            <a:chOff x="2064" y="1008"/>
            <a:chExt cx="722" cy="872"/>
          </a:xfrm>
        </p:grpSpPr>
        <p:sp>
          <p:nvSpPr>
            <p:cNvPr id="73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74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86" name="Picture 130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7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pic>
            <p:nvPicPr>
              <p:cNvPr id="88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89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90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96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97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98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99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91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92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93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94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95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75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76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82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83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84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85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grpSp>
            <p:nvGrpSpPr>
              <p:cNvPr id="77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8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79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80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81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</p:grpSp>
      </p:grpSp>
      <p:pic>
        <p:nvPicPr>
          <p:cNvPr id="4098" name="Picture 2" descr="D:\จากD\OM\ppt.clip\ppt(Clip)\number\XX011821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42" y="319249"/>
            <a:ext cx="5334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val="3783549616"/>
              </p:ext>
            </p:extLst>
          </p:nvPr>
        </p:nvGraphicFramePr>
        <p:xfrm>
          <a:off x="288567" y="1556792"/>
          <a:ext cx="5795601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รูปภาพ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307" y="3068960"/>
            <a:ext cx="2938736" cy="1800200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307" y="4869160"/>
            <a:ext cx="2985525" cy="197951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307" y="1112472"/>
            <a:ext cx="2938736" cy="1984191"/>
          </a:xfrm>
          <a:prstGeom prst="rect">
            <a:avLst/>
          </a:prstGeom>
        </p:spPr>
      </p:pic>
      <p:sp>
        <p:nvSpPr>
          <p:cNvPr id="36" name="Rectangle 4"/>
          <p:cNvSpPr txBox="1">
            <a:spLocks noChangeArrowheads="1"/>
          </p:cNvSpPr>
          <p:nvPr/>
        </p:nvSpPr>
        <p:spPr bwMode="black">
          <a:xfrm>
            <a:off x="642910" y="214290"/>
            <a:ext cx="8286776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Starlight Sans JL" pitchFamily="2" charset="0"/>
                <a:ea typeface="+mj-ea"/>
                <a:cs typeface="TH Niramit AS" pitchFamily="2" charset="-34"/>
              </a:rPr>
              <a:t>ประโยชน์ที่ทางราชการ/ประชาชนไดรับ</a:t>
            </a:r>
            <a:endParaRPr kumimoji="0" lang="en-US" sz="4800" b="1" i="0" u="none" strike="noStrike" kern="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Starlight Sans JL" pitchFamily="2" charset="0"/>
              <a:ea typeface="+mj-ea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9971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127"/>
          <p:cNvGrpSpPr>
            <a:grpSpLocks/>
          </p:cNvGrpSpPr>
          <p:nvPr/>
        </p:nvGrpSpPr>
        <p:grpSpPr bwMode="auto">
          <a:xfrm>
            <a:off x="251520" y="188640"/>
            <a:ext cx="936104" cy="1148445"/>
            <a:chOff x="2064" y="1008"/>
            <a:chExt cx="722" cy="872"/>
          </a:xfrm>
        </p:grpSpPr>
        <p:sp>
          <p:nvSpPr>
            <p:cNvPr id="73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74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86" name="Picture 130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7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pic>
            <p:nvPicPr>
              <p:cNvPr id="88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89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90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96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97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98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99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91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92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93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94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95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75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76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82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83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84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85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grpSp>
            <p:nvGrpSpPr>
              <p:cNvPr id="77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8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79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80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81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</p:grpSp>
      </p:grpSp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val="2273931655"/>
              </p:ext>
            </p:extLst>
          </p:nvPr>
        </p:nvGraphicFramePr>
        <p:xfrm>
          <a:off x="1691680" y="967030"/>
          <a:ext cx="6984776" cy="5798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123" name="Picture 3" descr="D:\จากD\OM\ppt.clip\ppt(Clip)\number\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09" y="321331"/>
            <a:ext cx="529616" cy="58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4"/>
          <p:cNvSpPr txBox="1">
            <a:spLocks noChangeArrowheads="1"/>
          </p:cNvSpPr>
          <p:nvPr/>
        </p:nvSpPr>
        <p:spPr bwMode="black">
          <a:xfrm>
            <a:off x="1071538" y="215884"/>
            <a:ext cx="8072494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Starlight Sans JL" pitchFamily="2" charset="0"/>
                <a:ea typeface="+mj-ea"/>
                <a:cs typeface="TH Niramit AS" pitchFamily="2" charset="-34"/>
              </a:rPr>
              <a:t>ปัญหา อุปสรรคในการดำเนินงาน (ในปี 2556)</a:t>
            </a:r>
            <a:endParaRPr kumimoji="0" lang="en-US" sz="4400" b="1" i="0" u="none" strike="noStrike" kern="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Starlight Sans JL" pitchFamily="2" charset="0"/>
              <a:ea typeface="+mj-ea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09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พระธาตุขอนแก่น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82654" y="34862"/>
            <a:ext cx="5089940" cy="6786586"/>
          </a:xfrm>
          <a:prstGeom prst="rect">
            <a:avLst/>
          </a:prstGeom>
        </p:spPr>
      </p:pic>
      <p:sp>
        <p:nvSpPr>
          <p:cNvPr id="348162" name="WordArt 2"/>
          <p:cNvSpPr>
            <a:spLocks noChangeArrowheads="1" noChangeShapeType="1" noTextEdit="1"/>
          </p:cNvSpPr>
          <p:nvPr/>
        </p:nvSpPr>
        <p:spPr bwMode="auto">
          <a:xfrm>
            <a:off x="142876" y="4929198"/>
            <a:ext cx="3714744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th-TH" sz="2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68392" dir="1308085" algn="ctr" rotWithShape="0">
                    <a:schemeClr val="folHlink"/>
                  </a:outerShdw>
                </a:effectLst>
                <a:latin typeface="Browallia New"/>
                <a:cs typeface="Browallia New"/>
              </a:rPr>
              <a:t>ขอบคุณ</a:t>
            </a:r>
          </a:p>
        </p:txBody>
      </p:sp>
      <p:pic>
        <p:nvPicPr>
          <p:cNvPr id="5" name="รูปภาพ 7"/>
          <p:cNvPicPr>
            <a:picLocks noChangeAspect="1"/>
          </p:cNvPicPr>
          <p:nvPr/>
        </p:nvPicPr>
        <p:blipFill>
          <a:blip r:embed="rId4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90" y="2331780"/>
            <a:ext cx="2035474" cy="245454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78105626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055873"/>
            <a:ext cx="2906688" cy="3801181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" y="3097291"/>
            <a:ext cx="3045363" cy="37160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" name="คำบรรยายภาพแบบเมฆ 16"/>
          <p:cNvSpPr/>
          <p:nvPr/>
        </p:nvSpPr>
        <p:spPr bwMode="auto">
          <a:xfrm>
            <a:off x="1043608" y="81806"/>
            <a:ext cx="6552728" cy="2843138"/>
          </a:xfrm>
          <a:prstGeom prst="cloudCallout">
            <a:avLst>
              <a:gd name="adj1" fmla="val -32417"/>
              <a:gd name="adj2" fmla="val 55420"/>
            </a:avLst>
          </a:prstGeom>
          <a:solidFill>
            <a:srgbClr val="00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1806"/>
            <a:ext cx="5594344" cy="3152709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479" y="3097291"/>
            <a:ext cx="2901347" cy="37160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463187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val 2"/>
          <p:cNvSpPr>
            <a:spLocks noChangeArrowheads="1"/>
          </p:cNvSpPr>
          <p:nvPr/>
        </p:nvSpPr>
        <p:spPr bwMode="gray">
          <a:xfrm flipV="1">
            <a:off x="1769294" y="5965974"/>
            <a:ext cx="5780324" cy="48736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1500166" y="395575"/>
            <a:ext cx="6192688" cy="927100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Starlight Sans JL" pitchFamily="2" charset="0"/>
                <a:cs typeface="TH Niramit AS" pitchFamily="2" charset="-34"/>
              </a:rPr>
              <a:t>แนวคิดในการ</a:t>
            </a:r>
            <a:r>
              <a:rPr lang="th-TH" sz="5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Starlight Sans JL" pitchFamily="2" charset="0"/>
                <a:cs typeface="TH Niramit AS" pitchFamily="2" charset="-34"/>
              </a:rPr>
              <a:t>ดำเนินงาน</a:t>
            </a:r>
            <a:endParaRPr lang="en-US" sz="5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Starlight Sans JL" pitchFamily="2" charset="0"/>
              <a:cs typeface="TH Niramit AS" pitchFamily="2" charset="-34"/>
            </a:endParaRPr>
          </a:p>
        </p:txBody>
      </p:sp>
      <p:grpSp>
        <p:nvGrpSpPr>
          <p:cNvPr id="57349" name="Group 5"/>
          <p:cNvGrpSpPr>
            <a:grpSpLocks/>
          </p:cNvGrpSpPr>
          <p:nvPr/>
        </p:nvGrpSpPr>
        <p:grpSpPr bwMode="auto">
          <a:xfrm>
            <a:off x="1869306" y="1485347"/>
            <a:ext cx="5438998" cy="4679957"/>
            <a:chOff x="720" y="663"/>
            <a:chExt cx="1960" cy="2948"/>
          </a:xfrm>
        </p:grpSpPr>
        <p:sp>
          <p:nvSpPr>
            <p:cNvPr id="57350" name="Rectangle 6"/>
            <p:cNvSpPr>
              <a:spLocks noChangeArrowheads="1"/>
            </p:cNvSpPr>
            <p:nvPr/>
          </p:nvSpPr>
          <p:spPr bwMode="gray">
            <a:xfrm>
              <a:off x="2367" y="663"/>
              <a:ext cx="76" cy="29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7351" name="Rectangle 7"/>
            <p:cNvSpPr>
              <a:spLocks noChangeArrowheads="1"/>
            </p:cNvSpPr>
            <p:nvPr/>
          </p:nvSpPr>
          <p:spPr bwMode="gray">
            <a:xfrm>
              <a:off x="940" y="663"/>
              <a:ext cx="76" cy="294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7352" name="AutoShape 8"/>
            <p:cNvSpPr>
              <a:spLocks noChangeArrowheads="1"/>
            </p:cNvSpPr>
            <p:nvPr/>
          </p:nvSpPr>
          <p:spPr bwMode="gray">
            <a:xfrm>
              <a:off x="723" y="1524"/>
              <a:ext cx="1957" cy="301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2800" dirty="0">
                  <a:solidFill>
                    <a:srgbClr val="F8F8F8"/>
                  </a:solidFill>
                  <a:latin typeface="TH Niramit AS" pitchFamily="2" charset="-34"/>
                  <a:cs typeface="TH Niramit AS" pitchFamily="2" charset="-34"/>
                </a:rPr>
                <a:t> </a:t>
              </a:r>
              <a:r>
                <a:rPr lang="th-TH" sz="3200" b="1" dirty="0" smtClean="0">
                  <a:solidFill>
                    <a:srgbClr val="F8F8F8"/>
                  </a:solidFill>
                  <a:latin typeface="TH Niramit AS" pitchFamily="2" charset="-34"/>
                  <a:cs typeface="TH Niramit AS" pitchFamily="2" charset="-34"/>
                </a:rPr>
                <a:t>การทำงานให้มีประสิทธิภาพ</a:t>
              </a:r>
              <a:endParaRPr lang="en-US" sz="3200" b="1" dirty="0">
                <a:solidFill>
                  <a:srgbClr val="F8F8F8"/>
                </a:solidFill>
                <a:latin typeface="TH Niramit AS" pitchFamily="2" charset="-34"/>
                <a:cs typeface="TH Niramit AS" pitchFamily="2" charset="-34"/>
              </a:endParaRPr>
            </a:p>
          </p:txBody>
        </p:sp>
        <p:sp>
          <p:nvSpPr>
            <p:cNvPr id="57353" name="AutoShape 9"/>
            <p:cNvSpPr>
              <a:spLocks noChangeArrowheads="1"/>
            </p:cNvSpPr>
            <p:nvPr/>
          </p:nvSpPr>
          <p:spPr bwMode="gray">
            <a:xfrm>
              <a:off x="723" y="1912"/>
              <a:ext cx="1957" cy="288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5921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921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2800" b="1" dirty="0">
                  <a:solidFill>
                    <a:srgbClr val="F8F8F8"/>
                  </a:solidFill>
                  <a:latin typeface="TH Niramit AS" pitchFamily="2" charset="-34"/>
                  <a:cs typeface="TH Niramit AS" pitchFamily="2" charset="-34"/>
                </a:rPr>
                <a:t> </a:t>
              </a:r>
              <a:r>
                <a:rPr lang="th-TH" sz="3200" b="1" dirty="0" smtClean="0">
                  <a:solidFill>
                    <a:srgbClr val="F8F8F8"/>
                  </a:solidFill>
                  <a:latin typeface="TH Niramit AS" pitchFamily="2" charset="-34"/>
                  <a:cs typeface="TH Niramit AS" pitchFamily="2" charset="-34"/>
                </a:rPr>
                <a:t>การทำงานเป็นทีม</a:t>
              </a:r>
              <a:endParaRPr lang="en-US" sz="3200" b="1" dirty="0">
                <a:solidFill>
                  <a:srgbClr val="F8F8F8"/>
                </a:solidFill>
                <a:latin typeface="TH Niramit AS" pitchFamily="2" charset="-34"/>
                <a:cs typeface="TH Niramit AS" pitchFamily="2" charset="-34"/>
              </a:endParaRPr>
            </a:p>
          </p:txBody>
        </p:sp>
        <p:sp>
          <p:nvSpPr>
            <p:cNvPr id="57354" name="AutoShape 10"/>
            <p:cNvSpPr>
              <a:spLocks noChangeArrowheads="1"/>
            </p:cNvSpPr>
            <p:nvPr/>
          </p:nvSpPr>
          <p:spPr bwMode="gray">
            <a:xfrm>
              <a:off x="723" y="2285"/>
              <a:ext cx="1957" cy="301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2800" b="1" dirty="0">
                  <a:solidFill>
                    <a:srgbClr val="F8F8F8"/>
                  </a:solidFill>
                  <a:latin typeface="TH Niramit AS" pitchFamily="2" charset="-34"/>
                  <a:cs typeface="TH Niramit AS" pitchFamily="2" charset="-34"/>
                </a:rPr>
                <a:t> </a:t>
              </a:r>
              <a:r>
                <a:rPr lang="th-TH" sz="3200" b="1" dirty="0" smtClean="0">
                  <a:solidFill>
                    <a:srgbClr val="F8F8F8"/>
                  </a:solidFill>
                  <a:latin typeface="TH Niramit AS" pitchFamily="2" charset="-34"/>
                  <a:cs typeface="TH Niramit AS" pitchFamily="2" charset="-34"/>
                </a:rPr>
                <a:t>การบูร</a:t>
              </a:r>
              <a:r>
                <a:rPr lang="th-TH" sz="3200" b="1" dirty="0" err="1" smtClean="0">
                  <a:solidFill>
                    <a:srgbClr val="F8F8F8"/>
                  </a:solidFill>
                  <a:latin typeface="TH Niramit AS" pitchFamily="2" charset="-34"/>
                  <a:cs typeface="TH Niramit AS" pitchFamily="2" charset="-34"/>
                </a:rPr>
                <a:t>ณา</a:t>
              </a:r>
              <a:r>
                <a:rPr lang="th-TH" sz="3200" b="1" dirty="0" smtClean="0">
                  <a:solidFill>
                    <a:srgbClr val="F8F8F8"/>
                  </a:solidFill>
                  <a:latin typeface="TH Niramit AS" pitchFamily="2" charset="-34"/>
                  <a:cs typeface="TH Niramit AS" pitchFamily="2" charset="-34"/>
                </a:rPr>
                <a:t>การ</a:t>
              </a:r>
              <a:endParaRPr lang="en-US" sz="3200" b="1" dirty="0">
                <a:solidFill>
                  <a:srgbClr val="F8F8F8"/>
                </a:solidFill>
                <a:latin typeface="TH Niramit AS" pitchFamily="2" charset="-34"/>
                <a:cs typeface="TH Niramit AS" pitchFamily="2" charset="-34"/>
              </a:endParaRPr>
            </a:p>
          </p:txBody>
        </p:sp>
        <p:sp>
          <p:nvSpPr>
            <p:cNvPr id="57355" name="AutoShape 11"/>
            <p:cNvSpPr>
              <a:spLocks noChangeArrowheads="1"/>
            </p:cNvSpPr>
            <p:nvPr/>
          </p:nvSpPr>
          <p:spPr bwMode="gray">
            <a:xfrm>
              <a:off x="723" y="2679"/>
              <a:ext cx="1957" cy="309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5921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921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2400" b="1" dirty="0">
                  <a:solidFill>
                    <a:srgbClr val="F8F8F8"/>
                  </a:solidFill>
                  <a:latin typeface="TH Niramit AS" pitchFamily="2" charset="-34"/>
                  <a:cs typeface="TH Niramit AS" pitchFamily="2" charset="-34"/>
                </a:rPr>
                <a:t> </a:t>
              </a:r>
              <a:r>
                <a:rPr lang="th-TH" sz="3200" b="1" dirty="0" smtClean="0">
                  <a:solidFill>
                    <a:srgbClr val="F8F8F8"/>
                  </a:solidFill>
                  <a:latin typeface="TH Niramit AS" pitchFamily="2" charset="-34"/>
                  <a:cs typeface="TH Niramit AS" pitchFamily="2" charset="-34"/>
                </a:rPr>
                <a:t>การบริหารความเสี่ยง</a:t>
              </a:r>
              <a:endParaRPr lang="en-US" sz="3200" b="1" dirty="0">
                <a:solidFill>
                  <a:srgbClr val="F8F8F8"/>
                </a:solidFill>
                <a:latin typeface="TH Niramit AS" pitchFamily="2" charset="-34"/>
                <a:cs typeface="TH Niramit AS" pitchFamily="2" charset="-34"/>
              </a:endParaRPr>
            </a:p>
          </p:txBody>
        </p:sp>
        <p:sp>
          <p:nvSpPr>
            <p:cNvPr id="57356" name="AutoShape 12"/>
            <p:cNvSpPr>
              <a:spLocks noChangeArrowheads="1"/>
            </p:cNvSpPr>
            <p:nvPr/>
          </p:nvSpPr>
          <p:spPr bwMode="gray">
            <a:xfrm>
              <a:off x="723" y="3080"/>
              <a:ext cx="1957" cy="302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b="1" dirty="0">
                  <a:solidFill>
                    <a:srgbClr val="F8F8F8"/>
                  </a:solidFill>
                </a:rPr>
                <a:t> </a:t>
              </a:r>
              <a:r>
                <a:rPr lang="th-TH" sz="3200" b="1" dirty="0" smtClean="0">
                  <a:solidFill>
                    <a:srgbClr val="F8F8F8"/>
                  </a:solidFill>
                  <a:latin typeface="TH Niramit AS" pitchFamily="2" charset="-34"/>
                  <a:cs typeface="TH Niramit AS" pitchFamily="2" charset="-34"/>
                </a:rPr>
                <a:t>หลักการทำงานเชิงรุก</a:t>
              </a:r>
              <a:endParaRPr lang="en-US" sz="3200" b="1" dirty="0">
                <a:solidFill>
                  <a:srgbClr val="F8F8F8"/>
                </a:solidFill>
                <a:latin typeface="TH Niramit AS" pitchFamily="2" charset="-34"/>
                <a:cs typeface="TH Niramit AS" pitchFamily="2" charset="-34"/>
              </a:endParaRPr>
            </a:p>
          </p:txBody>
        </p:sp>
        <p:sp>
          <p:nvSpPr>
            <p:cNvPr id="24" name="AutoShape 8"/>
            <p:cNvSpPr>
              <a:spLocks noChangeArrowheads="1"/>
            </p:cNvSpPr>
            <p:nvPr/>
          </p:nvSpPr>
          <p:spPr bwMode="gray">
            <a:xfrm>
              <a:off x="720" y="1144"/>
              <a:ext cx="1957" cy="301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2800" dirty="0">
                  <a:solidFill>
                    <a:srgbClr val="F8F8F8"/>
                  </a:solidFill>
                  <a:latin typeface="TH Niramit AS" pitchFamily="2" charset="-34"/>
                  <a:cs typeface="TH Niramit AS" pitchFamily="2" charset="-34"/>
                </a:rPr>
                <a:t> </a:t>
              </a:r>
              <a:r>
                <a:rPr lang="th-TH" sz="3200" b="1" dirty="0" smtClean="0">
                  <a:solidFill>
                    <a:srgbClr val="F8F8F8"/>
                  </a:solidFill>
                  <a:latin typeface="TH Niramit AS" pitchFamily="2" charset="-34"/>
                  <a:cs typeface="TH Niramit AS" pitchFamily="2" charset="-34"/>
                </a:rPr>
                <a:t>การบริหารจัดการ</a:t>
              </a:r>
              <a:endParaRPr lang="en-US" sz="3200" b="1" dirty="0">
                <a:solidFill>
                  <a:srgbClr val="F8F8F8"/>
                </a:solidFill>
                <a:latin typeface="TH Niramit AS" pitchFamily="2" charset="-34"/>
                <a:cs typeface="TH Niramit AS" pitchFamily="2" charset="-34"/>
              </a:endParaRPr>
            </a:p>
          </p:txBody>
        </p:sp>
        <p:sp>
          <p:nvSpPr>
            <p:cNvPr id="25" name="AutoShape 8"/>
            <p:cNvSpPr>
              <a:spLocks noChangeArrowheads="1"/>
            </p:cNvSpPr>
            <p:nvPr/>
          </p:nvSpPr>
          <p:spPr bwMode="gray">
            <a:xfrm>
              <a:off x="720" y="739"/>
              <a:ext cx="1957" cy="306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bg1">
                  <a:lumMod val="75000"/>
                  <a:alpha val="71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2800" b="1" dirty="0" smtClean="0">
                  <a:solidFill>
                    <a:srgbClr val="F8F8F8"/>
                  </a:solidFill>
                  <a:latin typeface="TH Niramit AS" pitchFamily="2" charset="-34"/>
                  <a:cs typeface="TH Niramit AS" pitchFamily="2" charset="-34"/>
                </a:rPr>
                <a:t> </a:t>
              </a:r>
              <a:r>
                <a:rPr lang="th-TH" sz="3200" b="1" dirty="0" smtClean="0">
                  <a:solidFill>
                    <a:srgbClr val="F8F8F8"/>
                  </a:solidFill>
                  <a:latin typeface="TH Niramit AS" pitchFamily="2" charset="-34"/>
                  <a:cs typeface="TH Niramit AS" pitchFamily="2" charset="-34"/>
                </a:rPr>
                <a:t>การจัดเก็บข้อมูล </a:t>
              </a:r>
              <a:r>
                <a:rPr lang="th-TH" sz="3200" b="1" dirty="0" err="1" smtClean="0">
                  <a:solidFill>
                    <a:srgbClr val="F8F8F8"/>
                  </a:solidFill>
                  <a:latin typeface="TH Niramit AS" pitchFamily="2" charset="-34"/>
                  <a:cs typeface="TH Niramit AS" pitchFamily="2" charset="-34"/>
                </a:rPr>
                <a:t>จปฐ</a:t>
              </a:r>
              <a:r>
                <a:rPr lang="th-TH" sz="3200" b="1" dirty="0" smtClean="0">
                  <a:solidFill>
                    <a:srgbClr val="F8F8F8"/>
                  </a:solidFill>
                  <a:latin typeface="TH Niramit AS" pitchFamily="2" charset="-34"/>
                  <a:cs typeface="TH Niramit AS" pitchFamily="2" charset="-34"/>
                </a:rPr>
                <a:t>.</a:t>
              </a:r>
              <a:endParaRPr lang="en-US" sz="2800" b="1" dirty="0">
                <a:solidFill>
                  <a:srgbClr val="F8F8F8"/>
                </a:solidFill>
                <a:latin typeface="TH Niramit AS" pitchFamily="2" charset="-34"/>
                <a:cs typeface="TH Niramit AS" pitchFamily="2" charset="-34"/>
              </a:endParaRPr>
            </a:p>
          </p:txBody>
        </p:sp>
      </p:grp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899592" y="1052736"/>
            <a:ext cx="40021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l" eaLnBrk="0" hangingPunct="0"/>
            <a:endParaRPr lang="en-US" sz="3200" dirty="0">
              <a:solidFill>
                <a:srgbClr val="FCFCFC"/>
              </a:solidFill>
            </a:endParaRPr>
          </a:p>
        </p:txBody>
      </p:sp>
      <p:pic>
        <p:nvPicPr>
          <p:cNvPr id="2050" name="Picture 2" descr="D:\จากD\OM\ppt.clip\ppt(Clip)\number\XX011845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496" y="5337317"/>
            <a:ext cx="366314" cy="45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จากD\OM\ppt.clip\ppt(Clip)\number\XX011809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414" y="1637511"/>
            <a:ext cx="363410" cy="4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จากD\OM\ppt.clip\ppt(Clip)\number\XX011815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487" y="2255100"/>
            <a:ext cx="382344" cy="47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จากD\OM\ppt.clip\ppt(Clip)\number\XX011823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172" y="2870514"/>
            <a:ext cx="377880" cy="47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จากD\OM\ppt.clip\ppt(Clip)\number\XX011829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496" y="3501008"/>
            <a:ext cx="364741" cy="40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จากD\OM\ppt.clip\ppt(Clip)\number\XX011833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3568"/>
            <a:ext cx="360040" cy="45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จากD\OM\ppt.clip\ppt(Clip)\number\XX011839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311" y="4681915"/>
            <a:ext cx="395500" cy="49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127"/>
          <p:cNvGrpSpPr>
            <a:grpSpLocks/>
          </p:cNvGrpSpPr>
          <p:nvPr/>
        </p:nvGrpSpPr>
        <p:grpSpPr bwMode="auto">
          <a:xfrm>
            <a:off x="552792" y="253211"/>
            <a:ext cx="1066880" cy="1232136"/>
            <a:chOff x="2064" y="1008"/>
            <a:chExt cx="722" cy="872"/>
          </a:xfrm>
        </p:grpSpPr>
        <p:sp>
          <p:nvSpPr>
            <p:cNvPr id="27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28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41" name="Picture 130" descr="circuler_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pic>
            <p:nvPicPr>
              <p:cNvPr id="43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4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45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1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52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53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54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46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47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48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49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50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29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30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7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38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39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40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grpSp>
            <p:nvGrpSpPr>
              <p:cNvPr id="31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2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33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34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36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</p:grpSp>
      </p:grpSp>
      <p:pic>
        <p:nvPicPr>
          <p:cNvPr id="55" name="รูปภาพ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40" y="404664"/>
            <a:ext cx="533400" cy="666750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661248"/>
            <a:ext cx="2310193" cy="134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2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k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2656"/>
            <a:ext cx="9143999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/>
          <p:nvPr/>
        </p:nvSpPr>
        <p:spPr>
          <a:xfrm>
            <a:off x="1440142" y="273422"/>
            <a:ext cx="675697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spc="50" dirty="0" smtClean="0">
                <a:ln w="11430"/>
                <a:solidFill>
                  <a:srgbClr val="FF0000"/>
                </a:solidFill>
                <a:effectLst>
                  <a:glow rad="127000">
                    <a:schemeClr val="bg1">
                      <a:lumMod val="75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กลยุทธ์ในการดำเนินงานมี 3 กลยุทธ์หลัก</a:t>
            </a:r>
            <a:endParaRPr lang="en-US" sz="4000" b="1" spc="50" dirty="0">
              <a:ln w="11430"/>
              <a:solidFill>
                <a:srgbClr val="FF0000"/>
              </a:solidFill>
              <a:effectLst>
                <a:glow rad="127000">
                  <a:schemeClr val="bg1">
                    <a:lumMod val="75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797312" y="1716608"/>
            <a:ext cx="8239183" cy="848296"/>
          </a:xfrm>
          <a:prstGeom prst="doubleWave">
            <a:avLst>
              <a:gd name="adj1" fmla="val 6500"/>
              <a:gd name="adj2" fmla="val 273"/>
            </a:avLst>
          </a:prstGeom>
          <a:gradFill rotWithShape="1">
            <a:gsLst>
              <a:gs pos="0">
                <a:schemeClr val="bg1"/>
              </a:gs>
              <a:gs pos="50000">
                <a:srgbClr val="FFCC66">
                  <a:alpha val="50000"/>
                </a:srgbClr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th-TH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               </a:t>
            </a:r>
            <a:r>
              <a:rPr lang="th-TH" sz="2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การ</a:t>
            </a:r>
            <a:r>
              <a:rPr lang="th-TH" sz="2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สร้างความตระหนักและให้ความสำคัญการบริหารจัดเก็บข้อมูล </a:t>
            </a:r>
            <a:r>
              <a:rPr lang="th-TH" sz="2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จปฐ</a:t>
            </a:r>
            <a:r>
              <a:rPr lang="th-TH" sz="2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.</a:t>
            </a:r>
            <a:endParaRPr lang="en-US" sz="2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51520" y="2492896"/>
            <a:ext cx="5472608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</a:pPr>
            <a:endParaRPr lang="th-TH" sz="500" b="1" dirty="0" smtClean="0">
              <a:solidFill>
                <a:srgbClr val="0000FF"/>
              </a:solidFill>
              <a:latin typeface="TH Niramit AS" pitchFamily="2" charset="-34"/>
              <a:cs typeface="TH Niramit AS" pitchFamily="2" charset="-34"/>
            </a:endParaRPr>
          </a:p>
          <a:p>
            <a:pPr algn="l">
              <a:spcBef>
                <a:spcPts val="1200"/>
              </a:spcBef>
            </a:pPr>
            <a:r>
              <a:rPr lang="th-TH" sz="22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   </a:t>
            </a:r>
            <a:r>
              <a:rPr lang="en-US" sz="22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   </a:t>
            </a:r>
            <a:r>
              <a:rPr lang="th-TH" sz="22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ผู้บริหารระดับจังหวัด(ผู้ว่าราชการจังหวัด รองผู้ว่าราชการจังหวัด </a:t>
            </a:r>
            <a:r>
              <a:rPr lang="th-TH" sz="22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พัฒนาการจังหวัด</a:t>
            </a:r>
            <a:r>
              <a:rPr lang="th-TH" sz="22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)ให้ความสำคัญ โดยจัดประชุมเจ้าหน้าที่พัฒนาชุมชนและผู้ที่เกี่ยวข้อง เพื่อเป็นการกระตุ้นและให้มีทัศนคติที่ดีต่อการบริหารการจัดเก็บข้อมูล </a:t>
            </a:r>
            <a:r>
              <a:rPr lang="th-TH" sz="2200" b="1" dirty="0" err="1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จปฐ</a:t>
            </a:r>
            <a:r>
              <a:rPr lang="th-TH" sz="22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. ซึ่งเป็นภารกิจสำคัญของกรมการพัฒนาชุมชนที่เจ้าหน้าที่พัฒนาชุมชนทุกระดับในฐานะฝ่ายเลขานุการ(เจ้าภาพ) จะต้องให้ความสำคัญและเอาใจใส่ดำเนินการเชิงรุก อย่างจริงจัง ให้มีประสิทธิภาพ </a:t>
            </a:r>
            <a:r>
              <a:rPr lang="th-TH" sz="2200" b="1" i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มีมาตรการแรงจูงใจ </a:t>
            </a:r>
            <a:r>
              <a:rPr lang="th-TH" sz="22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ทำดีมีรางวัล โดยใช้ผลงานประกอบการพิจารณาความดีความชอบคิดเป็นร้อยละ ๑๐ สำหรับอำเภอ/พัฒนากรที่ส่งทันตาม</a:t>
            </a:r>
            <a:r>
              <a:rPr lang="th-TH" sz="22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กำหนด ถูกต้อง เรียบร้อยและ</a:t>
            </a:r>
            <a:r>
              <a:rPr lang="th-TH" sz="2200" b="1" i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มีมาตรการลงโทษ</a:t>
            </a:r>
            <a:r>
              <a:rPr lang="th-TH" sz="22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สำหรับอำเภอ/พัฒนากรที่ส่งข้อมูลไม่ทันตาม</a:t>
            </a:r>
            <a:r>
              <a:rPr lang="th-TH" sz="22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กำหนด</a:t>
            </a:r>
            <a:endParaRPr lang="th-TH" sz="2200" b="1" dirty="0">
              <a:solidFill>
                <a:srgbClr val="0000FF"/>
              </a:solidFill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663577"/>
            <a:ext cx="161925" cy="333375"/>
          </a:xfrm>
          <a:prstGeom prst="rect">
            <a:avLst/>
          </a:prstGeom>
        </p:spPr>
      </p:pic>
      <p:pic>
        <p:nvPicPr>
          <p:cNvPr id="10" name="Picture 11" descr="DP_circl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36" y="980728"/>
            <a:ext cx="17272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69"/>
          <p:cNvGrpSpPr>
            <a:grpSpLocks/>
          </p:cNvGrpSpPr>
          <p:nvPr/>
        </p:nvGrpSpPr>
        <p:grpSpPr bwMode="auto">
          <a:xfrm>
            <a:off x="476497" y="64949"/>
            <a:ext cx="916355" cy="1118111"/>
            <a:chOff x="2064" y="1008"/>
            <a:chExt cx="722" cy="872"/>
          </a:xfrm>
        </p:grpSpPr>
        <p:sp>
          <p:nvSpPr>
            <p:cNvPr id="13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14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26" name="Picture 72" descr="circuler_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14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pic>
            <p:nvPicPr>
              <p:cNvPr id="28" name="Picture 74" descr="light_shadow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9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30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36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37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38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39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31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32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33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34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35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15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6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2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23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24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25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7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8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19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20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21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</p:grpSp>
      </p:grpSp>
      <p:pic>
        <p:nvPicPr>
          <p:cNvPr id="40" name="รูปภาพ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05" y="224237"/>
            <a:ext cx="463854" cy="579817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492896"/>
            <a:ext cx="3419872" cy="180020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293096"/>
            <a:ext cx="3419872" cy="2564904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8" y="1350593"/>
            <a:ext cx="1871317" cy="98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50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1520" y="260648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h-TH" sz="30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        จังหวัดร่วมกับอำเภอกำหนดแผนการดำเนินงาน โดยอำเภอจัดเก็บและบันทึกข้อมูลให้เสร็จก่อนปฏิทินของกรมฯ อย่างน้อย 1 เดือน และ</a:t>
            </a:r>
            <a:r>
              <a:rPr lang="th-TH" sz="30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รายงานผลการจัดเก็บข้อมูล </a:t>
            </a:r>
            <a:r>
              <a:rPr lang="th-TH" sz="3000" b="1" dirty="0" err="1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จปฐ</a:t>
            </a:r>
            <a:r>
              <a:rPr lang="th-TH" sz="30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.ให้</a:t>
            </a:r>
            <a:r>
              <a:rPr lang="th-TH" sz="30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จังหวัดทราบทุก</a:t>
            </a:r>
            <a:r>
              <a:rPr lang="th-TH" sz="30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วันที่ </a:t>
            </a:r>
            <a:r>
              <a:rPr lang="th-TH" sz="30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25 </a:t>
            </a:r>
            <a:r>
              <a:rPr lang="th-TH" sz="30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ของเดือน </a:t>
            </a:r>
            <a:r>
              <a:rPr lang="th-TH" sz="30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และเมื่อใกล้ถึงกำหนด จะต้องรายงานสัปดาห์ละครั้ง และนำ</a:t>
            </a:r>
            <a:r>
              <a:rPr lang="th-TH" sz="30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ผลเข้าที่ประชุมพัฒนาการอำเภอประจำเดือน หากอำเภอใดมีผลการจัดเก็บ/บันทึกข้อมูลไม่ก้าวหน้าเท่าที่ควร พัฒนาการจังหวัดมอบหมายให้</a:t>
            </a:r>
            <a:r>
              <a:rPr lang="th-TH" sz="30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หัวหน้ากลุ่ม</a:t>
            </a:r>
            <a:r>
              <a:rPr lang="th-TH" sz="30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งาน/นักวิชาการพัฒนาชุมชนที่รับผิดชอบกลุ่ม</a:t>
            </a:r>
            <a:r>
              <a:rPr lang="th-TH" sz="30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อำเภอลง</a:t>
            </a:r>
            <a:r>
              <a:rPr lang="th-TH" sz="30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ไปในพื้นที่เพื่อติดตาม นิเทศ และแก้ไขปัญหา</a:t>
            </a:r>
            <a:endParaRPr lang="en-US" sz="3000" b="1" dirty="0">
              <a:solidFill>
                <a:srgbClr val="0000FF"/>
              </a:solidFill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102"/>
            <a:ext cx="4427984" cy="2856164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4019330"/>
            <a:ext cx="4535995" cy="2852936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7" y="309485"/>
            <a:ext cx="24765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93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23528" y="476672"/>
            <a:ext cx="84969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h-TH" sz="40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40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  . </a:t>
            </a:r>
            <a:r>
              <a:rPr lang="th-TH" sz="40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ในกรณีข้อ </a:t>
            </a:r>
            <a:r>
              <a:rPr lang="th-TH" sz="40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2) </a:t>
            </a:r>
            <a:r>
              <a:rPr lang="th-TH" sz="40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หากแก้ไขปัญหาไม่ได้ พัฒนาการจังหวัดมอบหมายให้หัวหน้ากลุ่มงานสารสนเทศการพัฒนาชุมชนและทีมงานลงไปแก้ไข</a:t>
            </a:r>
            <a:r>
              <a:rPr lang="th-TH" sz="40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ปัญหาในพื้นที่  และบางกรณีพัฒนาการจังหวัดต้องลงพื้นที่ด้วยตนเอง และให้นำข้อมูล </a:t>
            </a:r>
            <a:r>
              <a:rPr lang="th-TH" sz="40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จปฐ.มาบันทึกข้อมูลที่</a:t>
            </a:r>
            <a:r>
              <a:rPr lang="th-TH" sz="40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จังหวัด</a:t>
            </a:r>
            <a:endParaRPr lang="en-US" sz="4000" b="1" dirty="0">
              <a:solidFill>
                <a:srgbClr val="0000FF"/>
              </a:solidFill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247650" cy="333375"/>
          </a:xfrm>
          <a:prstGeom prst="rect">
            <a:avLst/>
          </a:prstGeom>
        </p:spPr>
      </p:pic>
      <p:pic>
        <p:nvPicPr>
          <p:cNvPr id="1026" name="Picture 2" descr="\\ขก_059313\ภาพกิจกรรม2556\ครัวเรือนยากจน-อบรมการนำเข้าข้อมูล23พค56\IMG_48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15222"/>
            <a:ext cx="4355977" cy="2942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152" y="3915222"/>
            <a:ext cx="4059944" cy="2942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778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23528" y="260648"/>
            <a:ext cx="856895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h-TH" sz="34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     อำเภอเป้าหมายที่ต้องเฝ้าระวังเป็นกรณีพิเศษ พัฒนาการ</a:t>
            </a:r>
            <a:r>
              <a:rPr lang="th-TH" sz="34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จังหวัดได้กำชับ ทีมนักวิชาการพัฒนาชุมชนและพัฒนาการอำเภอ ให้เฝ้าระวังพัฒนากรผู้รับผิดชอบตำบล</a:t>
            </a:r>
            <a:r>
              <a:rPr lang="th-TH" sz="34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ที่เคยส่ง</a:t>
            </a:r>
            <a:r>
              <a:rPr lang="th-TH" sz="34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ข้อมูลล่าช้า ให้ความสนใจเป็นกรณี</a:t>
            </a:r>
            <a:r>
              <a:rPr lang="th-TH" sz="34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พิเศษให้ติดตามอย่างใกล้ชิด และมีการ</a:t>
            </a:r>
            <a:r>
              <a:rPr lang="th-TH" sz="34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วางแผนบริหารความเสี่ยงเพราะจากผลการการจัดเก็บข้อมูลที่ผ่านมา พัฒนากรหรือตำบลที่เคยส่งล่าช้าก็จะส่งช้าทุกปี</a:t>
            </a:r>
            <a:endParaRPr lang="en-US" sz="3400" b="1" dirty="0">
              <a:solidFill>
                <a:srgbClr val="0000FF"/>
              </a:solidFill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301141" cy="405383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230" y="3429000"/>
            <a:ext cx="4527442" cy="3395582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29000"/>
            <a:ext cx="4589330" cy="339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18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23528" y="332656"/>
            <a:ext cx="81931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h-TH" sz="36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36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     จังหวัด</a:t>
            </a:r>
            <a:r>
              <a:rPr lang="th-TH" sz="36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ขอนแก่นได้ให้ความสำคัญในด้านการพัฒนาเจ้าหน้าที่พัฒนาชุมชนด้าน</a:t>
            </a:r>
            <a:r>
              <a:rPr lang="th-TH" sz="36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เทคโนโลยีสารสนเทศ </a:t>
            </a:r>
            <a:r>
              <a:rPr lang="th-TH" sz="36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มีการฝึกอบรมทุก</a:t>
            </a:r>
            <a:r>
              <a:rPr lang="th-TH" sz="36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ปีๆ ละ 2 </a:t>
            </a:r>
            <a:r>
              <a:rPr lang="th-TH" sz="36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หลักสูตร คือ การบันทึกโปรแกรมข้อมูล </a:t>
            </a:r>
            <a:r>
              <a:rPr lang="th-TH" sz="3600" b="1" dirty="0" err="1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จปฐ</a:t>
            </a:r>
            <a:r>
              <a:rPr lang="th-TH" sz="36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./</a:t>
            </a:r>
            <a:r>
              <a:rPr lang="th-TH" sz="3600" b="1" dirty="0" err="1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กชช</a:t>
            </a:r>
            <a:r>
              <a:rPr lang="th-TH" sz="36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.2ค </a:t>
            </a:r>
            <a:r>
              <a:rPr lang="th-TH" sz="36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และหลักสูตรการทำเว็บ</a:t>
            </a:r>
            <a:r>
              <a:rPr lang="th-TH" sz="3600" b="1" dirty="0" err="1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ไชต์</a:t>
            </a:r>
            <a:r>
              <a:rPr lang="th-TH" sz="36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/</a:t>
            </a:r>
            <a:r>
              <a:rPr lang="en-US" sz="36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OA </a:t>
            </a:r>
            <a:r>
              <a:rPr lang="th-TH" sz="36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โดยใช้เงินเหลือจ่ายงบการจัดเก็บข้อมูล </a:t>
            </a:r>
            <a:r>
              <a:rPr lang="th-TH" sz="3600" b="1" dirty="0" err="1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จปฐ</a:t>
            </a:r>
            <a:r>
              <a:rPr lang="th-TH" sz="36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 ประจำปี</a:t>
            </a:r>
            <a:endParaRPr lang="en-US" sz="3600" b="1" dirty="0">
              <a:solidFill>
                <a:srgbClr val="0000FF"/>
              </a:solidFill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63" y="454000"/>
            <a:ext cx="337792" cy="454720"/>
          </a:xfrm>
          <a:prstGeom prst="rect">
            <a:avLst/>
          </a:prstGeom>
        </p:spPr>
      </p:pic>
      <p:pic>
        <p:nvPicPr>
          <p:cNvPr id="1026" name="Picture 2" descr="D:\จากD\OM\my picture\อบรม IT_55\DSC053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20345"/>
            <a:ext cx="4571054" cy="327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1" y="3501008"/>
            <a:ext cx="4363444" cy="3272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3227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23528" y="476672"/>
            <a:ext cx="85689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h-TH" sz="40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        เจ้าหน้าที่</a:t>
            </a:r>
            <a:r>
              <a:rPr lang="th-TH" sz="40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ผู้รับผิดชอบระดับจังหวัด </a:t>
            </a:r>
            <a:r>
              <a:rPr lang="th-TH" sz="40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ได้</a:t>
            </a:r>
            <a:r>
              <a:rPr lang="th-TH" sz="40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สอบถามโดยตรงกับเจ้าหน้าที่ศูนย์สารสนเทศเพื่อการพัฒนาชุมชนหรือทีมพัฒนาโปรแกรม</a:t>
            </a:r>
            <a:r>
              <a:rPr lang="th-TH" sz="40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ทันที หากพบว่ามี</a:t>
            </a:r>
            <a:r>
              <a:rPr lang="th-TH" sz="40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ปัญหาในการ</a:t>
            </a:r>
            <a:r>
              <a:rPr lang="th-TH" sz="40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บันทึก/ </a:t>
            </a:r>
            <a:r>
              <a:rPr lang="th-TH" sz="4000" b="1" dirty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ประมวลผล</a:t>
            </a:r>
            <a:r>
              <a:rPr lang="th-TH" sz="40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ข้อมูล (ทางโทรศัพท์และ </a:t>
            </a:r>
            <a:r>
              <a:rPr lang="en-US" sz="40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  E-mail</a:t>
            </a:r>
            <a:r>
              <a:rPr lang="th-TH" sz="4000" b="1" dirty="0" smtClean="0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) ซึ่งได้รับการแก้ปัญหาอย่างรวดเร็ว</a:t>
            </a:r>
            <a:endParaRPr lang="en-US" sz="4000" b="1" dirty="0">
              <a:solidFill>
                <a:srgbClr val="0000FF"/>
              </a:solidFill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86" y="450911"/>
            <a:ext cx="377684" cy="48959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57" y="3501007"/>
            <a:ext cx="1657057" cy="1657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509" y="5005453"/>
            <a:ext cx="2129217" cy="1762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กลุ่ม 3"/>
          <p:cNvGrpSpPr/>
          <p:nvPr/>
        </p:nvGrpSpPr>
        <p:grpSpPr>
          <a:xfrm>
            <a:off x="3203848" y="3646771"/>
            <a:ext cx="3494543" cy="2983164"/>
            <a:chOff x="640272" y="3638126"/>
            <a:chExt cx="3494543" cy="2983164"/>
          </a:xfrm>
        </p:grpSpPr>
        <p:sp>
          <p:nvSpPr>
            <p:cNvPr id="12" name="วงรี 11"/>
            <p:cNvSpPr/>
            <p:nvPr/>
          </p:nvSpPr>
          <p:spPr bwMode="auto">
            <a:xfrm>
              <a:off x="1628390" y="3638126"/>
              <a:ext cx="1647466" cy="1591073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วงรี 12"/>
            <p:cNvSpPr/>
            <p:nvPr/>
          </p:nvSpPr>
          <p:spPr bwMode="auto">
            <a:xfrm rot="5400000">
              <a:off x="646811" y="4967285"/>
              <a:ext cx="1647466" cy="1660543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" name="วงรี 13"/>
            <p:cNvSpPr/>
            <p:nvPr/>
          </p:nvSpPr>
          <p:spPr bwMode="auto">
            <a:xfrm>
              <a:off x="2487349" y="5041472"/>
              <a:ext cx="1647466" cy="1579818"/>
            </a:xfrm>
            <a:prstGeom prst="ellipse">
              <a:avLst/>
            </a:prstGeom>
            <a:blipFill>
              <a:blip r:embed="rId7" cstate="print"/>
              <a:stretch>
                <a:fillRect/>
              </a:stretch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6771"/>
            <a:ext cx="2877476" cy="302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967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_4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a_4</Template>
  <TotalTime>4830</TotalTime>
  <Words>1010</Words>
  <Application>Microsoft Office PowerPoint</Application>
  <PresentationFormat>On-screen Show (4:3)</PresentationFormat>
  <Paragraphs>44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Arial Black</vt:lpstr>
      <vt:lpstr>Browallia New</vt:lpstr>
      <vt:lpstr>Cordia New</vt:lpstr>
      <vt:lpstr>Starlight Sans JL</vt:lpstr>
      <vt:lpstr>Tahoma</vt:lpstr>
      <vt:lpstr>TH Niramit AS</vt:lpstr>
      <vt:lpstr>Times New Roman</vt:lpstr>
      <vt:lpstr>Wingdings</vt:lpstr>
      <vt:lpstr>a_4</vt:lpstr>
      <vt:lpstr>Clip</vt:lpstr>
      <vt:lpstr>PowerPoint Presentation</vt:lpstr>
      <vt:lpstr>PowerPoint Presentation</vt:lpstr>
      <vt:lpstr>แนวคิดในการดำเนินงาน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User</dc:creator>
  <cp:lastModifiedBy>HP</cp:lastModifiedBy>
  <cp:revision>203</cp:revision>
  <cp:lastPrinted>2013-10-28T03:40:20Z</cp:lastPrinted>
  <dcterms:created xsi:type="dcterms:W3CDTF">2013-03-20T13:12:10Z</dcterms:created>
  <dcterms:modified xsi:type="dcterms:W3CDTF">2016-10-07T03:54:17Z</dcterms:modified>
</cp:coreProperties>
</file>